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7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9144000" cy="5143500" type="screen16x9"/>
  <p:notesSz cx="6858000" cy="9144000"/>
  <p:embeddedFontLst>
    <p:embeddedFont>
      <p:font typeface="Archivo" pitchFamily="2" charset="77"/>
      <p:regular r:id="rId37"/>
      <p:bold r:id="rId38"/>
      <p:italic r:id="rId39"/>
      <p:boldItalic r:id="rId40"/>
    </p:embeddedFont>
    <p:embeddedFont>
      <p:font typeface="Archivo ExtraBold" pitchFamily="2" charset="77"/>
      <p:regular r:id="rId41"/>
      <p:bold r:id="rId42"/>
      <p:italic r:id="rId43"/>
      <p:boldItalic r:id="rId44"/>
    </p:embeddedFont>
    <p:embeddedFont>
      <p:font typeface="Archivo SemiBold" pitchFamily="2" charset="77"/>
      <p:regular r:id="rId45"/>
      <p:bold r:id="rId46"/>
      <p:italic r:id="rId47"/>
      <p:boldItalic r:id="rId48"/>
    </p:embeddedFont>
    <p:embeddedFont>
      <p:font typeface="Lato" panose="020F0502020204030203" pitchFamily="34" charset="0"/>
      <p:regular r:id="rId49"/>
      <p:bold r:id="rId50"/>
      <p:italic r:id="rId51"/>
      <p:boldItalic r:id="rId52"/>
    </p:embeddedFont>
    <p:embeddedFont>
      <p:font typeface="Manrope" pitchFamily="2" charset="0"/>
      <p:regular r:id="rId53"/>
      <p:bold r:id="rId54"/>
    </p:embeddedFont>
    <p:embeddedFont>
      <p:font typeface="Manrope Medium" pitchFamily="2" charset="0"/>
      <p:regular r:id="rId55"/>
      <p:bold r:id="rId56"/>
    </p:embeddedFont>
    <p:embeddedFont>
      <p:font typeface="Montserrat" pitchFamily="2" charset="77"/>
      <p:regular r:id="rId57"/>
      <p:bold r:id="rId58"/>
      <p:italic r:id="rId59"/>
      <p:boldItalic r:id="rId60"/>
    </p:embeddedFont>
    <p:embeddedFont>
      <p:font typeface="Montserrat Light" panose="020F0302020204030204" pitchFamily="34" charset="0"/>
      <p:regular r:id="rId61"/>
      <p:bold r:id="rId62"/>
      <p:italic r:id="rId63"/>
      <p:boldItalic r:id="rId64"/>
    </p:embeddedFont>
    <p:embeddedFont>
      <p:font typeface="Nunito Light" panose="020F0302020204030204" pitchFamily="34" charset="0"/>
      <p:regular r:id="rId65"/>
      <p:italic r:id="rId66"/>
    </p:embeddedFont>
    <p:embeddedFont>
      <p:font typeface="Roboto" panose="02000000000000000000" pitchFamily="2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30F4D11-6E60-4AEF-B297-9974BA269D90}">
  <a:tblStyle styleId="{D30F4D11-6E60-4AEF-B297-9974BA269D9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99"/>
  </p:normalViewPr>
  <p:slideViewPr>
    <p:cSldViewPr snapToGrid="0">
      <p:cViewPr varScale="1">
        <p:scale>
          <a:sx n="137" d="100"/>
          <a:sy n="137" d="100"/>
        </p:scale>
        <p:origin x="92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font" Target="fonts/font6.fntdata"/><Relationship Id="rId47" Type="http://schemas.openxmlformats.org/officeDocument/2006/relationships/font" Target="fonts/font11.fntdata"/><Relationship Id="rId63" Type="http://schemas.openxmlformats.org/officeDocument/2006/relationships/font" Target="fonts/font27.fntdata"/><Relationship Id="rId68" Type="http://schemas.openxmlformats.org/officeDocument/2006/relationships/font" Target="fonts/font32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font" Target="fonts/font9.fntdata"/><Relationship Id="rId53" Type="http://schemas.openxmlformats.org/officeDocument/2006/relationships/font" Target="fonts/font17.fntdata"/><Relationship Id="rId58" Type="http://schemas.openxmlformats.org/officeDocument/2006/relationships/font" Target="fonts/font22.fntdata"/><Relationship Id="rId66" Type="http://schemas.openxmlformats.org/officeDocument/2006/relationships/font" Target="fonts/font30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5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font" Target="fonts/font12.fntdata"/><Relationship Id="rId56" Type="http://schemas.openxmlformats.org/officeDocument/2006/relationships/font" Target="fonts/font20.fntdata"/><Relationship Id="rId64" Type="http://schemas.openxmlformats.org/officeDocument/2006/relationships/font" Target="fonts/font28.fntdata"/><Relationship Id="rId69" Type="http://schemas.openxmlformats.org/officeDocument/2006/relationships/font" Target="fonts/font33.fntdata"/><Relationship Id="rId8" Type="http://schemas.openxmlformats.org/officeDocument/2006/relationships/slide" Target="slides/slide7.xml"/><Relationship Id="rId51" Type="http://schemas.openxmlformats.org/officeDocument/2006/relationships/font" Target="fonts/font15.fntdata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font" Target="fonts/font10.fntdata"/><Relationship Id="rId59" Type="http://schemas.openxmlformats.org/officeDocument/2006/relationships/font" Target="fonts/font23.fntdata"/><Relationship Id="rId67" Type="http://schemas.openxmlformats.org/officeDocument/2006/relationships/font" Target="fonts/font31.fntdata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54" Type="http://schemas.openxmlformats.org/officeDocument/2006/relationships/font" Target="fonts/font18.fntdata"/><Relationship Id="rId62" Type="http://schemas.openxmlformats.org/officeDocument/2006/relationships/font" Target="fonts/font26.fntdata"/><Relationship Id="rId70" Type="http://schemas.openxmlformats.org/officeDocument/2006/relationships/font" Target="fonts/font3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font" Target="fonts/font13.fntdata"/><Relationship Id="rId57" Type="http://schemas.openxmlformats.org/officeDocument/2006/relationships/font" Target="fonts/font21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52" Type="http://schemas.openxmlformats.org/officeDocument/2006/relationships/font" Target="fonts/font16.fntdata"/><Relationship Id="rId60" Type="http://schemas.openxmlformats.org/officeDocument/2006/relationships/font" Target="fonts/font24.fntdata"/><Relationship Id="rId65" Type="http://schemas.openxmlformats.org/officeDocument/2006/relationships/font" Target="fonts/font29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3.fntdata"/><Relationship Id="rId34" Type="http://schemas.openxmlformats.org/officeDocument/2006/relationships/slide" Target="slides/slide33.xml"/><Relationship Id="rId50" Type="http://schemas.openxmlformats.org/officeDocument/2006/relationships/font" Target="fonts/font14.fntdata"/><Relationship Id="rId55" Type="http://schemas.openxmlformats.org/officeDocument/2006/relationships/font" Target="fonts/font19.fntdata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7" name="Google Shape;1807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8" name="Google Shape;1808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7" name="Google Shape;1967;g31e1f87c0d2_1_2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8" name="Google Shape;1968;g31e1f87c0d2_1_2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g31e1f87c0d2_4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6" name="Google Shape;1986;g31e1f87c0d2_4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9" name="Google Shape;2009;g31e1f87c0d2_4_1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0" name="Google Shape;2010;g31e1f87c0d2_4_1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6" name="Google Shape;2046;g323d1529da2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7" name="Google Shape;2047;g323d1529da2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0" name="Google Shape;2090;g31e1f87c0d2_4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1" name="Google Shape;2091;g31e1f87c0d2_4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9" name="Google Shape;2139;g31e1f87c0d2_4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0" name="Google Shape;2140;g31e1f87c0d2_4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5" name="Google Shape;2165;g31e1f87c0d2_4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6" name="Google Shape;2166;g31e1f87c0d2_4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1" name="Google Shape;2181;g31e1f87c0d2_1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2" name="Google Shape;2182;g31e1f87c0d2_1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8" name="Google Shape;2198;g31e1f87c0d2_1_3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9" name="Google Shape;2199;g31e1f87c0d2_1_3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7" name="Google Shape;2207;g31e1f87c0d2_1_2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8" name="Google Shape;2208;g31e1f87c0d2_1_2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Google Shape;1815;g31e1f87c0d2_1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Google Shape;1816;g31e1f87c0d2_1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3" name="Google Shape;2223;g31e1f87c0d2_4_5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4" name="Google Shape;2224;g31e1f87c0d2_4_5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5" name="Google Shape;2235;g31e1f87c0d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6" name="Google Shape;2236;g31e1f87c0d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1" name="Google Shape;2241;g31e1f87c0d2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2" name="Google Shape;2242;g31e1f87c0d2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1" name="Google Shape;2251;g31e1f87c0d2_4_5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2" name="Google Shape;2252;g31e1f87c0d2_4_5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5" name="Google Shape;2265;g31e1f87c0d2_4_6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6" name="Google Shape;2266;g31e1f87c0d2_4_6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7" name="Google Shape;2277;g31e1f87c0d2_4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8" name="Google Shape;2278;g31e1f87c0d2_4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4" name="Google Shape;2294;g323d1529da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5" name="Google Shape;2295;g323d1529da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0" name="Google Shape;2300;g323d1529da2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1" name="Google Shape;2301;g323d1529da2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6" name="Google Shape;2316;g323d687b924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7" name="Google Shape;2317;g323d687b924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g323d1529da2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0" name="Google Shape;2330;g323d1529da2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1" name="Google Shape;1821;g31e1f87c0d2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2" name="Google Shape;1822;g31e1f87c0d2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9" name="Google Shape;2339;g31e1f87c0d2_3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0" name="Google Shape;2340;g31e1f87c0d2_3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323d1529da2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323d1529da2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3" name="Google Shape;2353;g323d1529da2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4" name="Google Shape;2354;g323d1529da2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endParaRPr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9" name="Google Shape;2369;g31e1f87c0d2_1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0" name="Google Shape;2370;g31e1f87c0d2_1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6" name="Google Shape;2376;g323d687b92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7" name="Google Shape;2377;g323d687b92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31e1f87c0d2_1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31e1f87c0d2_1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9" name="Google Shape;1879;g31e1f87c0d2_1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0" name="Google Shape;1880;g31e1f87c0d2_1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3" name="Google Shape;1893;g31e1f87c0d2_1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4" name="Google Shape;1894;g31e1f87c0d2_1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4" name="Google Shape;1914;g31e1f87c0d2_1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5" name="Google Shape;1915;g31e1f87c0d2_1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2" name="Google Shape;1942;g31e1f87c0d2_1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3" name="Google Shape;1943;g31e1f87c0d2_1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8" name="Google Shape;1948;g31e1f87c0d2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9" name="Google Shape;1949;g31e1f87c0d2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bit.ly/2TtBDfr" TargetMode="External"/><Relationship Id="rId5" Type="http://schemas.openxmlformats.org/officeDocument/2006/relationships/hyperlink" Target="http://bit.ly/2TyoMsr" TargetMode="External"/><Relationship Id="rId4" Type="http://schemas.openxmlformats.org/officeDocument/2006/relationships/hyperlink" Target="https://bit.ly/3A1uf1Q" TargetMode="Externa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-374481" y="-126454"/>
            <a:ext cx="9768655" cy="7207936"/>
            <a:chOff x="-374481" y="-126454"/>
            <a:chExt cx="9768655" cy="7207936"/>
          </a:xfrm>
        </p:grpSpPr>
        <p:grpSp>
          <p:nvGrpSpPr>
            <p:cNvPr id="11" name="Google Shape;11;p2"/>
            <p:cNvGrpSpPr/>
            <p:nvPr/>
          </p:nvGrpSpPr>
          <p:grpSpPr>
            <a:xfrm>
              <a:off x="-324551" y="-11"/>
              <a:ext cx="2900789" cy="3300787"/>
              <a:chOff x="-324551" y="-11"/>
              <a:chExt cx="2900789" cy="3300787"/>
            </a:xfrm>
          </p:grpSpPr>
          <p:sp>
            <p:nvSpPr>
              <p:cNvPr id="12" name="Google Shape;12;p2"/>
              <p:cNvSpPr/>
              <p:nvPr/>
            </p:nvSpPr>
            <p:spPr>
              <a:xfrm>
                <a:off x="2454705" y="329973"/>
                <a:ext cx="121533" cy="10491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3" name="Google Shape;13;p2"/>
              <p:cNvGrpSpPr/>
              <p:nvPr/>
            </p:nvGrpSpPr>
            <p:grpSpPr>
              <a:xfrm>
                <a:off x="-324551" y="-11"/>
                <a:ext cx="2478457" cy="3300787"/>
                <a:chOff x="-324551" y="-11"/>
                <a:chExt cx="2478457" cy="3300787"/>
              </a:xfrm>
            </p:grpSpPr>
            <p:sp>
              <p:nvSpPr>
                <p:cNvPr id="14" name="Google Shape;14;p2"/>
                <p:cNvSpPr/>
                <p:nvPr/>
              </p:nvSpPr>
              <p:spPr>
                <a:xfrm>
                  <a:off x="-324551" y="2400005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" name="Google Shape;15;p2"/>
                <p:cNvSpPr/>
                <p:nvPr/>
              </p:nvSpPr>
              <p:spPr>
                <a:xfrm>
                  <a:off x="410441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6" name="Google Shape;16;p2"/>
                <p:cNvSpPr/>
                <p:nvPr/>
              </p:nvSpPr>
              <p:spPr>
                <a:xfrm>
                  <a:off x="410441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7" name="Google Shape;17;p2"/>
                <p:cNvSpPr/>
                <p:nvPr/>
              </p:nvSpPr>
              <p:spPr>
                <a:xfrm>
                  <a:off x="-324551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8" name="Google Shape;18;p2"/>
                <p:cNvSpPr/>
                <p:nvPr/>
              </p:nvSpPr>
              <p:spPr>
                <a:xfrm>
                  <a:off x="410441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9" name="Google Shape;19;p2"/>
                <p:cNvSpPr/>
                <p:nvPr/>
              </p:nvSpPr>
              <p:spPr>
                <a:xfrm>
                  <a:off x="-324551" y="70557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0" name="Google Shape;20;p2"/>
                <p:cNvSpPr/>
                <p:nvPr/>
              </p:nvSpPr>
              <p:spPr>
                <a:xfrm>
                  <a:off x="499626" y="2875288"/>
                  <a:ext cx="121533" cy="10585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737"/>
                      </a:lnTo>
                      <a:lnTo>
                        <a:pt x="5804" y="6737"/>
                      </a:lnTo>
                      <a:lnTo>
                        <a:pt x="7736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1" name="Google Shape;21;p2"/>
                <p:cNvSpPr/>
                <p:nvPr/>
              </p:nvSpPr>
              <p:spPr>
                <a:xfrm>
                  <a:off x="98803" y="3195943"/>
                  <a:ext cx="121533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69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5" y="3369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2" name="Google Shape;22;p2"/>
                <p:cNvSpPr/>
                <p:nvPr/>
              </p:nvSpPr>
              <p:spPr>
                <a:xfrm>
                  <a:off x="1198361" y="87190"/>
                  <a:ext cx="120590" cy="10483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676" h="6673" extrusionOk="0">
                      <a:moveTo>
                        <a:pt x="1872" y="1"/>
                      </a:moveTo>
                      <a:lnTo>
                        <a:pt x="0" y="3369"/>
                      </a:lnTo>
                      <a:lnTo>
                        <a:pt x="1872" y="6673"/>
                      </a:lnTo>
                      <a:lnTo>
                        <a:pt x="5739" y="6673"/>
                      </a:lnTo>
                      <a:lnTo>
                        <a:pt x="7675" y="3369"/>
                      </a:lnTo>
                      <a:lnTo>
                        <a:pt x="5739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3" name="Google Shape;23;p2"/>
                <p:cNvSpPr/>
                <p:nvPr/>
              </p:nvSpPr>
              <p:spPr>
                <a:xfrm>
                  <a:off x="2032357" y="131293"/>
                  <a:ext cx="121548" cy="10492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7" h="6679" extrusionOk="0">
                      <a:moveTo>
                        <a:pt x="1932" y="1"/>
                      </a:moveTo>
                      <a:lnTo>
                        <a:pt x="1" y="3369"/>
                      </a:lnTo>
                      <a:lnTo>
                        <a:pt x="1932" y="6678"/>
                      </a:lnTo>
                      <a:lnTo>
                        <a:pt x="5800" y="6678"/>
                      </a:lnTo>
                      <a:lnTo>
                        <a:pt x="7736" y="3369"/>
                      </a:lnTo>
                      <a:lnTo>
                        <a:pt x="5800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4" name="Google Shape;24;p2"/>
                <p:cNvSpPr/>
                <p:nvPr/>
              </p:nvSpPr>
              <p:spPr>
                <a:xfrm>
                  <a:off x="133144" y="2666573"/>
                  <a:ext cx="184263" cy="1597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66" extrusionOk="0">
                      <a:moveTo>
                        <a:pt x="2930" y="0"/>
                      </a:moveTo>
                      <a:lnTo>
                        <a:pt x="1" y="5115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11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5" name="Google Shape;25;p2"/>
                <p:cNvSpPr/>
                <p:nvPr/>
              </p:nvSpPr>
              <p:spPr>
                <a:xfrm>
                  <a:off x="739499" y="870932"/>
                  <a:ext cx="184247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6" name="Google Shape;26;p2"/>
                <p:cNvSpPr/>
                <p:nvPr/>
              </p:nvSpPr>
              <p:spPr>
                <a:xfrm>
                  <a:off x="1329680" y="220510"/>
                  <a:ext cx="185268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3" h="10167" extrusionOk="0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7" name="Google Shape;27;p2"/>
                <p:cNvSpPr/>
                <p:nvPr/>
              </p:nvSpPr>
              <p:spPr>
                <a:xfrm>
                  <a:off x="323266" y="2308824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0" y="1"/>
                      </a:moveTo>
                      <a:lnTo>
                        <a:pt x="0" y="5056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056"/>
                      </a:lnTo>
                      <a:lnTo>
                        <a:pt x="8793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8" name="Google Shape;28;p2"/>
                <p:cNvSpPr/>
                <p:nvPr/>
              </p:nvSpPr>
              <p:spPr>
                <a:xfrm>
                  <a:off x="726008" y="2481305"/>
                  <a:ext cx="184247" cy="15980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4" y="1"/>
                      </a:moveTo>
                      <a:lnTo>
                        <a:pt x="0" y="5056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05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29" name="Google Shape;29;p2"/>
                <p:cNvSpPr/>
                <p:nvPr/>
              </p:nvSpPr>
              <p:spPr>
                <a:xfrm>
                  <a:off x="503546" y="2592102"/>
                  <a:ext cx="184247" cy="15972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0" y="1"/>
                      </a:moveTo>
                      <a:lnTo>
                        <a:pt x="1" y="5051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1"/>
                      </a:lnTo>
                      <a:lnTo>
                        <a:pt x="879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0" name="Google Shape;30;p2"/>
                <p:cNvSpPr/>
                <p:nvPr/>
              </p:nvSpPr>
              <p:spPr>
                <a:xfrm>
                  <a:off x="1675646" y="495859"/>
                  <a:ext cx="184263" cy="15978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9" h="10171" extrusionOk="0">
                      <a:moveTo>
                        <a:pt x="2930" y="0"/>
                      </a:moveTo>
                      <a:lnTo>
                        <a:pt x="1" y="5055"/>
                      </a:lnTo>
                      <a:lnTo>
                        <a:pt x="2930" y="10171"/>
                      </a:lnTo>
                      <a:lnTo>
                        <a:pt x="8794" y="10171"/>
                      </a:lnTo>
                      <a:lnTo>
                        <a:pt x="11728" y="5055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1" name="Google Shape;31;p2"/>
                <p:cNvSpPr/>
                <p:nvPr/>
              </p:nvSpPr>
              <p:spPr>
                <a:xfrm>
                  <a:off x="900436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2" name="Google Shape;32;p2"/>
                <p:cNvSpPr/>
                <p:nvPr/>
              </p:nvSpPr>
              <p:spPr>
                <a:xfrm>
                  <a:off x="-79554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3" name="Google Shape;33;p2"/>
                <p:cNvSpPr/>
                <p:nvPr/>
              </p:nvSpPr>
              <p:spPr>
                <a:xfrm>
                  <a:off x="-79554" y="197665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4" name="Google Shape;34;p2"/>
                <p:cNvSpPr/>
                <p:nvPr/>
              </p:nvSpPr>
              <p:spPr>
                <a:xfrm>
                  <a:off x="165444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5" name="Google Shape;35;p2"/>
                <p:cNvSpPr/>
                <p:nvPr/>
              </p:nvSpPr>
              <p:spPr>
                <a:xfrm>
                  <a:off x="165444" y="987802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6" name="Google Shape;36;p2"/>
                <p:cNvSpPr/>
                <p:nvPr/>
              </p:nvSpPr>
              <p:spPr>
                <a:xfrm>
                  <a:off x="-79554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7" name="Google Shape;37;p2"/>
                <p:cNvSpPr/>
                <p:nvPr/>
              </p:nvSpPr>
              <p:spPr>
                <a:xfrm>
                  <a:off x="410441" y="28221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8" name="Google Shape;38;p2"/>
                <p:cNvSpPr/>
                <p:nvPr/>
              </p:nvSpPr>
              <p:spPr>
                <a:xfrm>
                  <a:off x="-324551" y="141096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8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" name="Google Shape;39;p2"/>
                <p:cNvSpPr/>
                <p:nvPr/>
              </p:nvSpPr>
              <p:spPr>
                <a:xfrm>
                  <a:off x="-79554" y="2258898"/>
                  <a:ext cx="299888" cy="2596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" name="Google Shape;40;p2"/>
                <p:cNvSpPr/>
                <p:nvPr/>
              </p:nvSpPr>
              <p:spPr>
                <a:xfrm>
                  <a:off x="165444" y="1835529"/>
                  <a:ext cx="299888" cy="25874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70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1" name="Google Shape;41;p2"/>
                <p:cNvSpPr/>
                <p:nvPr/>
              </p:nvSpPr>
              <p:spPr>
                <a:xfrm>
                  <a:off x="-79554" y="1694422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" name="Google Shape;42;p2"/>
                <p:cNvSpPr/>
                <p:nvPr/>
              </p:nvSpPr>
              <p:spPr>
                <a:xfrm>
                  <a:off x="655439" y="1553299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" name="Google Shape;43;p2"/>
                <p:cNvSpPr/>
                <p:nvPr/>
              </p:nvSpPr>
              <p:spPr>
                <a:xfrm>
                  <a:off x="-79554" y="1411155"/>
                  <a:ext cx="299888" cy="25976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grpSp>
              <p:nvGrpSpPr>
                <p:cNvPr id="44" name="Google Shape;44;p2"/>
                <p:cNvGrpSpPr/>
                <p:nvPr/>
              </p:nvGrpSpPr>
              <p:grpSpPr>
                <a:xfrm>
                  <a:off x="-324551" y="141096"/>
                  <a:ext cx="789883" cy="1953177"/>
                  <a:chOff x="2886825" y="590200"/>
                  <a:chExt cx="1256975" cy="3108175"/>
                </a:xfrm>
              </p:grpSpPr>
              <p:sp>
                <p:nvSpPr>
                  <p:cNvPr id="45" name="Google Shape;45;p2"/>
                  <p:cNvSpPr/>
                  <p:nvPr/>
                </p:nvSpPr>
                <p:spPr>
                  <a:xfrm>
                    <a:off x="2886825" y="3286625"/>
                    <a:ext cx="477225" cy="4117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70" extrusionOk="0">
                        <a:moveTo>
                          <a:pt x="4742" y="1"/>
                        </a:moveTo>
                        <a:lnTo>
                          <a:pt x="1" y="8235"/>
                        </a:lnTo>
                        <a:lnTo>
                          <a:pt x="4742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6" name="Google Shape;46;p2"/>
                  <p:cNvSpPr/>
                  <p:nvPr/>
                </p:nvSpPr>
                <p:spPr>
                  <a:xfrm>
                    <a:off x="2886825" y="1039350"/>
                    <a:ext cx="477225" cy="41335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742" y="0"/>
                        </a:moveTo>
                        <a:lnTo>
                          <a:pt x="1" y="8234"/>
                        </a:lnTo>
                        <a:lnTo>
                          <a:pt x="4742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47" name="Google Shape;47;p2"/>
                  <p:cNvSpPr/>
                  <p:nvPr/>
                </p:nvSpPr>
                <p:spPr>
                  <a:xfrm>
                    <a:off x="3666575" y="590200"/>
                    <a:ext cx="477225" cy="41172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69" extrusionOk="0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8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sp>
              <p:nvSpPr>
                <p:cNvPr id="48" name="Google Shape;48;p2"/>
                <p:cNvSpPr/>
                <p:nvPr/>
              </p:nvSpPr>
              <p:spPr>
                <a:xfrm>
                  <a:off x="165444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" name="Google Shape;49;p2"/>
                <p:cNvSpPr/>
                <p:nvPr/>
              </p:nvSpPr>
              <p:spPr>
                <a:xfrm>
                  <a:off x="-79554" y="112892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" name="Google Shape;50;p2"/>
                <p:cNvSpPr/>
                <p:nvPr/>
              </p:nvSpPr>
              <p:spPr>
                <a:xfrm>
                  <a:off x="-324551" y="1270048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" name="Google Shape;51;p2"/>
                <p:cNvSpPr/>
                <p:nvPr/>
              </p:nvSpPr>
              <p:spPr>
                <a:xfrm>
                  <a:off x="-79554" y="846695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" name="Google Shape;52;p2"/>
                <p:cNvSpPr/>
                <p:nvPr/>
              </p:nvSpPr>
              <p:spPr>
                <a:xfrm>
                  <a:off x="410441" y="564449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" name="Google Shape;53;p2"/>
                <p:cNvSpPr/>
                <p:nvPr/>
              </p:nvSpPr>
              <p:spPr>
                <a:xfrm>
                  <a:off x="655439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4" name="Google Shape;54;p2"/>
                <p:cNvSpPr/>
                <p:nvPr/>
              </p:nvSpPr>
              <p:spPr>
                <a:xfrm>
                  <a:off x="165444" y="423342"/>
                  <a:ext cx="299888" cy="25974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5" name="Google Shape;55;p2"/>
                <p:cNvSpPr/>
                <p:nvPr/>
              </p:nvSpPr>
              <p:spPr>
                <a:xfrm>
                  <a:off x="410441" y="-11"/>
                  <a:ext cx="299888" cy="25872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6" name="Google Shape;56;p2"/>
            <p:cNvGrpSpPr/>
            <p:nvPr/>
          </p:nvGrpSpPr>
          <p:grpSpPr>
            <a:xfrm>
              <a:off x="6895449" y="2765296"/>
              <a:ext cx="2498725" cy="2732343"/>
              <a:chOff x="6895449" y="2765296"/>
              <a:chExt cx="2498725" cy="2732343"/>
            </a:xfrm>
          </p:grpSpPr>
          <p:sp>
            <p:nvSpPr>
              <p:cNvPr id="57" name="Google Shape;57;p2"/>
              <p:cNvSpPr/>
              <p:nvPr/>
            </p:nvSpPr>
            <p:spPr>
              <a:xfrm>
                <a:off x="7530303" y="5008897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" name="Google Shape;58;p2"/>
              <p:cNvSpPr/>
              <p:nvPr/>
            </p:nvSpPr>
            <p:spPr>
              <a:xfrm>
                <a:off x="8728155" y="4663924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2"/>
              <p:cNvSpPr/>
              <p:nvPr/>
            </p:nvSpPr>
            <p:spPr>
              <a:xfrm>
                <a:off x="8728155" y="3627738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Google Shape;60;p2"/>
              <p:cNvSpPr/>
              <p:nvPr/>
            </p:nvSpPr>
            <p:spPr>
              <a:xfrm>
                <a:off x="8129229" y="3627738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Google Shape;61;p2"/>
              <p:cNvSpPr/>
              <p:nvPr/>
            </p:nvSpPr>
            <p:spPr>
              <a:xfrm>
                <a:off x="7654889" y="3984693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Google Shape;62;p2"/>
              <p:cNvSpPr/>
              <p:nvPr/>
            </p:nvSpPr>
            <p:spPr>
              <a:xfrm>
                <a:off x="6895449" y="4883082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3" name="Google Shape;63;p2"/>
              <p:cNvSpPr/>
              <p:nvPr/>
            </p:nvSpPr>
            <p:spPr>
              <a:xfrm>
                <a:off x="8373600" y="3195355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" name="Google Shape;64;p2"/>
              <p:cNvSpPr/>
              <p:nvPr/>
            </p:nvSpPr>
            <p:spPr>
              <a:xfrm>
                <a:off x="7247623" y="4989732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" name="Google Shape;65;p2"/>
              <p:cNvSpPr/>
              <p:nvPr/>
            </p:nvSpPr>
            <p:spPr>
              <a:xfrm>
                <a:off x="9027618" y="2765296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Google Shape;66;p2"/>
              <p:cNvSpPr/>
              <p:nvPr/>
            </p:nvSpPr>
            <p:spPr>
              <a:xfrm>
                <a:off x="9027618" y="518139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" name="Google Shape;67;p2"/>
              <p:cNvSpPr/>
              <p:nvPr/>
            </p:nvSpPr>
            <p:spPr>
              <a:xfrm>
                <a:off x="8428692" y="4836420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" name="Google Shape;68;p2"/>
              <p:cNvSpPr/>
              <p:nvPr/>
            </p:nvSpPr>
            <p:spPr>
              <a:xfrm>
                <a:off x="7530303" y="4663924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Google Shape;69;p2"/>
              <p:cNvSpPr/>
              <p:nvPr/>
            </p:nvSpPr>
            <p:spPr>
              <a:xfrm>
                <a:off x="8428692" y="414520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Google Shape;70;p2"/>
              <p:cNvSpPr/>
              <p:nvPr/>
            </p:nvSpPr>
            <p:spPr>
              <a:xfrm>
                <a:off x="9027618" y="345524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" name="Google Shape;71;p2"/>
              <p:cNvSpPr/>
              <p:nvPr/>
            </p:nvSpPr>
            <p:spPr>
              <a:xfrm>
                <a:off x="8728155" y="293777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" name="Google Shape;72;p2"/>
              <p:cNvSpPr/>
              <p:nvPr/>
            </p:nvSpPr>
            <p:spPr>
              <a:xfrm>
                <a:off x="7829766" y="518139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Google Shape;73;p2"/>
              <p:cNvSpPr/>
              <p:nvPr/>
            </p:nvSpPr>
            <p:spPr>
              <a:xfrm>
                <a:off x="8728155" y="5008897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2"/>
              <p:cNvSpPr/>
              <p:nvPr/>
            </p:nvSpPr>
            <p:spPr>
              <a:xfrm>
                <a:off x="8728155" y="328276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Google Shape;75;p2"/>
              <p:cNvSpPr/>
              <p:nvPr/>
            </p:nvSpPr>
            <p:spPr>
              <a:xfrm>
                <a:off x="8428692" y="5181393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" name="Google Shape;76;p2"/>
              <p:cNvSpPr/>
              <p:nvPr/>
            </p:nvSpPr>
            <p:spPr>
              <a:xfrm>
                <a:off x="9027618" y="4836420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2"/>
              <p:cNvSpPr/>
              <p:nvPr/>
            </p:nvSpPr>
            <p:spPr>
              <a:xfrm>
                <a:off x="8129229" y="5008897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Google Shape;78;p2"/>
              <p:cNvSpPr/>
              <p:nvPr/>
            </p:nvSpPr>
            <p:spPr>
              <a:xfrm>
                <a:off x="9027618" y="4490179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Google Shape;79;p2"/>
              <p:cNvSpPr/>
              <p:nvPr/>
            </p:nvSpPr>
            <p:spPr>
              <a:xfrm>
                <a:off x="8428692" y="4490179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Google Shape;80;p2"/>
              <p:cNvSpPr/>
              <p:nvPr/>
            </p:nvSpPr>
            <p:spPr>
              <a:xfrm>
                <a:off x="8129229" y="4663924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Google Shape;81;p2"/>
              <p:cNvSpPr/>
              <p:nvPr/>
            </p:nvSpPr>
            <p:spPr>
              <a:xfrm>
                <a:off x="7829766" y="4490179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" name="Google Shape;82;p2"/>
              <p:cNvSpPr/>
              <p:nvPr/>
            </p:nvSpPr>
            <p:spPr>
              <a:xfrm>
                <a:off x="9027618" y="414520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3" name="Google Shape;83;p2"/>
              <p:cNvSpPr/>
              <p:nvPr/>
            </p:nvSpPr>
            <p:spPr>
              <a:xfrm>
                <a:off x="8728155" y="4317703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4" name="Google Shape;84;p2"/>
              <p:cNvSpPr/>
              <p:nvPr/>
            </p:nvSpPr>
            <p:spPr>
              <a:xfrm>
                <a:off x="9027618" y="3800234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5" name="Google Shape;85;p2"/>
              <p:cNvSpPr/>
              <p:nvPr/>
            </p:nvSpPr>
            <p:spPr>
              <a:xfrm>
                <a:off x="8428692" y="3800234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6" name="Google Shape;86;p2"/>
              <p:cNvSpPr/>
              <p:nvPr/>
            </p:nvSpPr>
            <p:spPr>
              <a:xfrm>
                <a:off x="8129229" y="3972710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7" name="Google Shape;87;p2"/>
            <p:cNvGrpSpPr/>
            <p:nvPr/>
          </p:nvGrpSpPr>
          <p:grpSpPr>
            <a:xfrm>
              <a:off x="-374481" y="3970996"/>
              <a:ext cx="2941933" cy="3110486"/>
              <a:chOff x="-374481" y="3970996"/>
              <a:chExt cx="2941933" cy="3110486"/>
            </a:xfrm>
          </p:grpSpPr>
          <p:grpSp>
            <p:nvGrpSpPr>
              <p:cNvPr id="88" name="Google Shape;88;p2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89" name="Google Shape;89;p2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0" name="Google Shape;90;p2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91;p2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2" name="Google Shape;92;p2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93;p2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94;p2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5" name="Google Shape;95;p2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6" name="Google Shape;96;p2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7" name="Google Shape;97;p2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8" name="Google Shape;98;p2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9" name="Google Shape;99;p2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0" name="Google Shape;100;p2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71" extrusionOk="0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1" name="Google Shape;101;p2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2" name="Google Shape;102;p2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3" name="Google Shape;103;p2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4" name="Google Shape;104;p2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07" extrusionOk="0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5" name="Google Shape;105;p2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6" name="Google Shape;106;p2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66" extrusionOk="0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7" name="Google Shape;107;p2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8" name="Google Shape;108;p2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6" extrusionOk="0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09" name="Google Shape;109;p2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0" name="Google Shape;110;p2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1" name="Google Shape;111;p2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112" name="Google Shape;112;p2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113;p2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" name="Google Shape;114;p2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" name="Google Shape;115;p2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6" name="Google Shape;116;p2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7" name="Google Shape;117;p2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8" name="Google Shape;118;p2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9" name="Google Shape;119;p2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0" name="Google Shape;120;p2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1" name="Google Shape;121;p2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2" name="Google Shape;122;p2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3" name="Google Shape;123;p2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4" name="Google Shape;124;p2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5" name="Google Shape;125;p2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6" name="Google Shape;126;p2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7" name="Google Shape;127;p2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8" name="Google Shape;128;p2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29" name="Google Shape;129;p2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0" name="Google Shape;130;p2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131;p2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132;p2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33" name="Google Shape;133;p2"/>
            <p:cNvGrpSpPr/>
            <p:nvPr/>
          </p:nvGrpSpPr>
          <p:grpSpPr>
            <a:xfrm>
              <a:off x="7508523" y="-126454"/>
              <a:ext cx="1878185" cy="1451618"/>
              <a:chOff x="7508523" y="-126454"/>
              <a:chExt cx="1878185" cy="1451618"/>
            </a:xfrm>
          </p:grpSpPr>
          <p:sp>
            <p:nvSpPr>
              <p:cNvPr id="134" name="Google Shape;134;p2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" name="Google Shape;135;p2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" name="Google Shape;136;p2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" name="Google Shape;137;p2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" name="Google Shape;138;p2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" name="Google Shape;139;p2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" name="Google Shape;140;p2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" name="Google Shape;141;p2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" name="Google Shape;142;p2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" name="Google Shape;143;p2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" name="Google Shape;144;p2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Google Shape;145;p2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Google Shape;146;p2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Google Shape;147;p2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48" name="Google Shape;148;p2"/>
          <p:cNvSpPr txBox="1">
            <a:spLocks noGrp="1"/>
          </p:cNvSpPr>
          <p:nvPr>
            <p:ph type="ctrTitle"/>
          </p:nvPr>
        </p:nvSpPr>
        <p:spPr>
          <a:xfrm>
            <a:off x="1765200" y="1513275"/>
            <a:ext cx="5613600" cy="1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49" name="Google Shape;149;p2"/>
          <p:cNvSpPr txBox="1">
            <a:spLocks noGrp="1"/>
          </p:cNvSpPr>
          <p:nvPr>
            <p:ph type="subTitle" idx="1"/>
          </p:nvPr>
        </p:nvSpPr>
        <p:spPr>
          <a:xfrm>
            <a:off x="2734625" y="3157325"/>
            <a:ext cx="36747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50" name="Google Shape;150;p2"/>
          <p:cNvGrpSpPr/>
          <p:nvPr/>
        </p:nvGrpSpPr>
        <p:grpSpPr>
          <a:xfrm>
            <a:off x="-1342317" y="-932211"/>
            <a:ext cx="10570541" cy="6075710"/>
            <a:chOff x="-1342317" y="-932211"/>
            <a:chExt cx="10570541" cy="6075710"/>
          </a:xfrm>
        </p:grpSpPr>
        <p:pic>
          <p:nvPicPr>
            <p:cNvPr id="151" name="Google Shape;151;p2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985196">
              <a:off x="7802603" y="4016887"/>
              <a:ext cx="1316795" cy="96007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2" name="Google Shape;152;p2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58351" y="-91172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p11"/>
          <p:cNvSpPr txBox="1">
            <a:spLocks noGrp="1"/>
          </p:cNvSpPr>
          <p:nvPr>
            <p:ph type="title" hasCustomPrompt="1"/>
          </p:nvPr>
        </p:nvSpPr>
        <p:spPr>
          <a:xfrm>
            <a:off x="2330550" y="1897163"/>
            <a:ext cx="4482900" cy="10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637" name="Google Shape;637;p11"/>
          <p:cNvSpPr txBox="1">
            <a:spLocks noGrp="1"/>
          </p:cNvSpPr>
          <p:nvPr>
            <p:ph type="subTitle" idx="1"/>
          </p:nvPr>
        </p:nvSpPr>
        <p:spPr>
          <a:xfrm>
            <a:off x="2330550" y="2880638"/>
            <a:ext cx="44829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grpSp>
        <p:nvGrpSpPr>
          <p:cNvPr id="638" name="Google Shape;638;p11"/>
          <p:cNvGrpSpPr/>
          <p:nvPr/>
        </p:nvGrpSpPr>
        <p:grpSpPr>
          <a:xfrm>
            <a:off x="-120700" y="-59005"/>
            <a:ext cx="9242832" cy="5341529"/>
            <a:chOff x="-120700" y="-59005"/>
            <a:chExt cx="9242832" cy="5341529"/>
          </a:xfrm>
        </p:grpSpPr>
        <p:grpSp>
          <p:nvGrpSpPr>
            <p:cNvPr id="639" name="Google Shape;639;p11"/>
            <p:cNvGrpSpPr/>
            <p:nvPr/>
          </p:nvGrpSpPr>
          <p:grpSpPr>
            <a:xfrm rot="10800000" flipH="1">
              <a:off x="-120700" y="-49847"/>
              <a:ext cx="1478792" cy="4004488"/>
              <a:chOff x="-206225" y="1111253"/>
              <a:chExt cx="1478792" cy="4004488"/>
            </a:xfrm>
          </p:grpSpPr>
          <p:sp>
            <p:nvSpPr>
              <p:cNvPr id="640" name="Google Shape;640;p1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1" name="Google Shape;641;p1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2" name="Google Shape;642;p1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3" name="Google Shape;643;p1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4" name="Google Shape;644;p1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5" name="Google Shape;645;p1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6" name="Google Shape;646;p1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7" name="Google Shape;647;p1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8" name="Google Shape;648;p1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49" name="Google Shape;649;p1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0" name="Google Shape;650;p1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1" name="Google Shape;651;p1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2" name="Google Shape;652;p1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3" name="Google Shape;653;p1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4" name="Google Shape;654;p1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5" name="Google Shape;655;p1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6" name="Google Shape;656;p1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7" name="Google Shape;657;p1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8" name="Google Shape;658;p1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59" name="Google Shape;659;p1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0" name="Google Shape;660;p1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1" name="Google Shape;661;p1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2" name="Google Shape;662;p1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3" name="Google Shape;663;p1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4" name="Google Shape;664;p1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5" name="Google Shape;665;p1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66" name="Google Shape;666;p11"/>
            <p:cNvGrpSpPr/>
            <p:nvPr/>
          </p:nvGrpSpPr>
          <p:grpSpPr>
            <a:xfrm>
              <a:off x="7714535" y="-59005"/>
              <a:ext cx="1407597" cy="1308239"/>
              <a:chOff x="7714535" y="-59005"/>
              <a:chExt cx="1407597" cy="1308239"/>
            </a:xfrm>
          </p:grpSpPr>
          <p:sp>
            <p:nvSpPr>
              <p:cNvPr id="667" name="Google Shape;667;p11"/>
              <p:cNvSpPr/>
              <p:nvPr/>
            </p:nvSpPr>
            <p:spPr>
              <a:xfrm>
                <a:off x="8392991" y="332730"/>
                <a:ext cx="276838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8" name="Google Shape;668;p11"/>
              <p:cNvSpPr/>
              <p:nvPr/>
            </p:nvSpPr>
            <p:spPr>
              <a:xfrm>
                <a:off x="8898672" y="1158652"/>
                <a:ext cx="104438" cy="9058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9" name="Google Shape;669;p11"/>
              <p:cNvSpPr/>
              <p:nvPr/>
            </p:nvSpPr>
            <p:spPr>
              <a:xfrm>
                <a:off x="8933211" y="724397"/>
                <a:ext cx="171042" cy="147505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0" name="Google Shape;670;p11"/>
              <p:cNvSpPr/>
              <p:nvPr/>
            </p:nvSpPr>
            <p:spPr>
              <a:xfrm>
                <a:off x="8845294" y="332730"/>
                <a:ext cx="276838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1" name="Google Shape;671;p11"/>
              <p:cNvSpPr/>
              <p:nvPr/>
            </p:nvSpPr>
            <p:spPr>
              <a:xfrm>
                <a:off x="7715409" y="-58532"/>
                <a:ext cx="275983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2" name="Google Shape;672;p11"/>
              <p:cNvSpPr/>
              <p:nvPr/>
            </p:nvSpPr>
            <p:spPr>
              <a:xfrm>
                <a:off x="8166839" y="-59005"/>
                <a:ext cx="276853" cy="23978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3" name="Google Shape;673;p11"/>
              <p:cNvSpPr/>
              <p:nvPr/>
            </p:nvSpPr>
            <p:spPr>
              <a:xfrm>
                <a:off x="8619142" y="201519"/>
                <a:ext cx="276838" cy="23979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4" name="Google Shape;674;p11"/>
              <p:cNvSpPr/>
              <p:nvPr/>
            </p:nvSpPr>
            <p:spPr>
              <a:xfrm>
                <a:off x="8166839" y="201519"/>
                <a:ext cx="276853" cy="23979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5" name="Google Shape;675;p11"/>
              <p:cNvSpPr/>
              <p:nvPr/>
            </p:nvSpPr>
            <p:spPr>
              <a:xfrm>
                <a:off x="7940687" y="332730"/>
                <a:ext cx="276853" cy="23884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6" name="Google Shape;676;p11"/>
              <p:cNvSpPr/>
              <p:nvPr/>
            </p:nvSpPr>
            <p:spPr>
              <a:xfrm>
                <a:off x="7714535" y="201519"/>
                <a:ext cx="275983" cy="23979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7" name="Google Shape;677;p11"/>
              <p:cNvSpPr/>
              <p:nvPr/>
            </p:nvSpPr>
            <p:spPr>
              <a:xfrm>
                <a:off x="8619142" y="-59005"/>
                <a:ext cx="276838" cy="23978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78" name="Google Shape;678;p11"/>
              <p:cNvSpPr/>
              <p:nvPr/>
            </p:nvSpPr>
            <p:spPr>
              <a:xfrm>
                <a:off x="8392991" y="71264"/>
                <a:ext cx="276838" cy="23978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9" name="Google Shape;679;p11"/>
            <p:cNvGrpSpPr/>
            <p:nvPr/>
          </p:nvGrpSpPr>
          <p:grpSpPr>
            <a:xfrm>
              <a:off x="6424446" y="4174658"/>
              <a:ext cx="2686504" cy="1107866"/>
              <a:chOff x="6424446" y="4174658"/>
              <a:chExt cx="2686504" cy="1107866"/>
            </a:xfrm>
          </p:grpSpPr>
          <p:sp>
            <p:nvSpPr>
              <p:cNvPr id="680" name="Google Shape;680;p11"/>
              <p:cNvSpPr/>
              <p:nvPr/>
            </p:nvSpPr>
            <p:spPr>
              <a:xfrm rot="10800000">
                <a:off x="7480052" y="4462139"/>
                <a:ext cx="298504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1" name="Google Shape;681;p11"/>
              <p:cNvSpPr/>
              <p:nvPr/>
            </p:nvSpPr>
            <p:spPr>
              <a:xfrm rot="10800000">
                <a:off x="6748503" y="4883511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2" name="Google Shape;682;p11"/>
              <p:cNvSpPr/>
              <p:nvPr/>
            </p:nvSpPr>
            <p:spPr>
              <a:xfrm rot="10800000">
                <a:off x="8455431" y="4934033"/>
                <a:ext cx="183397" cy="15906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3" name="Google Shape;683;p11"/>
              <p:cNvSpPr/>
              <p:nvPr/>
            </p:nvSpPr>
            <p:spPr>
              <a:xfrm rot="10800000">
                <a:off x="8926521" y="4811339"/>
                <a:ext cx="18442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4" name="Google Shape;684;p11"/>
              <p:cNvSpPr/>
              <p:nvPr/>
            </p:nvSpPr>
            <p:spPr>
              <a:xfrm rot="10800000">
                <a:off x="6992353" y="4462139"/>
                <a:ext cx="298504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5" name="Google Shape;685;p11"/>
              <p:cNvSpPr/>
              <p:nvPr/>
            </p:nvSpPr>
            <p:spPr>
              <a:xfrm rot="10800000">
                <a:off x="8456373" y="4462139"/>
                <a:ext cx="297582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6" name="Google Shape;686;p11"/>
              <p:cNvSpPr/>
              <p:nvPr/>
            </p:nvSpPr>
            <p:spPr>
              <a:xfrm rot="10800000">
                <a:off x="7723886" y="4883511"/>
                <a:ext cx="298520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7" name="Google Shape;687;p11"/>
              <p:cNvSpPr/>
              <p:nvPr/>
            </p:nvSpPr>
            <p:spPr>
              <a:xfrm rot="10800000">
                <a:off x="6992353" y="5023958"/>
                <a:ext cx="298504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8" name="Google Shape;688;p11"/>
              <p:cNvSpPr/>
              <p:nvPr/>
            </p:nvSpPr>
            <p:spPr>
              <a:xfrm rot="10800000">
                <a:off x="8753944" y="4174658"/>
                <a:ext cx="298504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89" name="Google Shape;689;p11"/>
              <p:cNvSpPr/>
              <p:nvPr/>
            </p:nvSpPr>
            <p:spPr>
              <a:xfrm rot="10800000">
                <a:off x="7236202" y="4602586"/>
                <a:ext cx="298504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0" name="Google Shape;690;p11"/>
              <p:cNvSpPr/>
              <p:nvPr/>
            </p:nvSpPr>
            <p:spPr>
              <a:xfrm rot="10800000">
                <a:off x="7723886" y="4602586"/>
                <a:ext cx="298520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1" name="Google Shape;691;p11"/>
              <p:cNvSpPr/>
              <p:nvPr/>
            </p:nvSpPr>
            <p:spPr>
              <a:xfrm rot="10800000">
                <a:off x="7967736" y="4462139"/>
                <a:ext cx="298520" cy="2575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2" name="Google Shape;692;p11"/>
              <p:cNvSpPr/>
              <p:nvPr/>
            </p:nvSpPr>
            <p:spPr>
              <a:xfrm rot="10800000">
                <a:off x="8212523" y="4602586"/>
                <a:ext cx="297582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11"/>
              <p:cNvSpPr/>
              <p:nvPr/>
            </p:nvSpPr>
            <p:spPr>
              <a:xfrm rot="10800000">
                <a:off x="6992353" y="4743049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11"/>
              <p:cNvSpPr/>
              <p:nvPr/>
            </p:nvSpPr>
            <p:spPr>
              <a:xfrm rot="10800000">
                <a:off x="7236202" y="4883511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11"/>
              <p:cNvSpPr/>
              <p:nvPr/>
            </p:nvSpPr>
            <p:spPr>
              <a:xfrm rot="10800000">
                <a:off x="7480052" y="4743049"/>
                <a:ext cx="298504" cy="2585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6" name="Google Shape;696;p11"/>
              <p:cNvSpPr/>
              <p:nvPr/>
            </p:nvSpPr>
            <p:spPr>
              <a:xfrm rot="10800000">
                <a:off x="7967736" y="5023958"/>
                <a:ext cx="298520" cy="25856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7" name="Google Shape;697;p11"/>
              <p:cNvSpPr/>
              <p:nvPr/>
            </p:nvSpPr>
            <p:spPr>
              <a:xfrm rot="10800000">
                <a:off x="6424446" y="5001589"/>
                <a:ext cx="184429" cy="15904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8" name="Google Shape;698;p11"/>
              <p:cNvSpPr/>
              <p:nvPr/>
            </p:nvSpPr>
            <p:spPr>
              <a:xfrm rot="-5400000" flipH="1">
                <a:off x="6600215" y="4817588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9" name="Google Shape;699;p11"/>
          <p:cNvGrpSpPr/>
          <p:nvPr/>
        </p:nvGrpSpPr>
        <p:grpSpPr>
          <a:xfrm>
            <a:off x="-879225" y="-120727"/>
            <a:ext cx="10038413" cy="2638002"/>
            <a:chOff x="-879225" y="-120727"/>
            <a:chExt cx="10038413" cy="2638002"/>
          </a:xfrm>
        </p:grpSpPr>
        <p:pic>
          <p:nvPicPr>
            <p:cNvPr id="700" name="Google Shape;700;p11"/>
            <p:cNvPicPr preferRelativeResize="0"/>
            <p:nvPr/>
          </p:nvPicPr>
          <p:blipFill rotWithShape="1">
            <a:blip r:embed="rId2">
              <a:alphaModFix/>
            </a:blip>
            <a:srcRect b="23395"/>
            <a:stretch/>
          </p:blipFill>
          <p:spPr>
            <a:xfrm rot="-4487736" flipH="1">
              <a:off x="7703431" y="170099"/>
              <a:ext cx="1454664" cy="11143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01" name="Google Shape;701;p11"/>
            <p:cNvPicPr preferRelativeResize="0"/>
            <p:nvPr/>
          </p:nvPicPr>
          <p:blipFill rotWithShape="1">
            <a:blip r:embed="rId3">
              <a:alphaModFix/>
            </a:blip>
            <a:srcRect l="19248" t="9343" r="24635" b="21747"/>
            <a:stretch/>
          </p:blipFill>
          <p:spPr>
            <a:xfrm>
              <a:off x="-879225" y="173275"/>
              <a:ext cx="1908900" cy="23440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02" name="Google Shape;702;p1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1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6" name="Google Shape;706;p13"/>
          <p:cNvGrpSpPr/>
          <p:nvPr/>
        </p:nvGrpSpPr>
        <p:grpSpPr>
          <a:xfrm>
            <a:off x="-324794" y="-154536"/>
            <a:ext cx="9417319" cy="5399886"/>
            <a:chOff x="-324794" y="-154536"/>
            <a:chExt cx="9417319" cy="5399886"/>
          </a:xfrm>
        </p:grpSpPr>
        <p:grpSp>
          <p:nvGrpSpPr>
            <p:cNvPr id="707" name="Google Shape;707;p13"/>
            <p:cNvGrpSpPr/>
            <p:nvPr/>
          </p:nvGrpSpPr>
          <p:grpSpPr>
            <a:xfrm>
              <a:off x="-324794" y="-154536"/>
              <a:ext cx="2014870" cy="1670931"/>
              <a:chOff x="-324794" y="-154536"/>
              <a:chExt cx="2014870" cy="1670931"/>
            </a:xfrm>
          </p:grpSpPr>
          <p:sp>
            <p:nvSpPr>
              <p:cNvPr id="708" name="Google Shape;708;p13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9" name="Google Shape;709;p13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0" name="Google Shape;710;p13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1" name="Google Shape;711;p13"/>
              <p:cNvSpPr/>
              <p:nvPr/>
            </p:nvSpPr>
            <p:spPr>
              <a:xfrm>
                <a:off x="69204" y="104205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2" name="Google Shape;712;p13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3" name="Google Shape;713;p13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4" name="Google Shape;714;p13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5" name="Google Shape;715;p13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6" name="Google Shape;716;p13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7" name="Google Shape;717;p13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8" name="Google Shape;718;p13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19" name="Google Shape;719;p13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0" name="Google Shape;720;p13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1" name="Google Shape;721;p13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2" name="Google Shape;722;p13"/>
              <p:cNvSpPr/>
              <p:nvPr/>
            </p:nvSpPr>
            <p:spPr>
              <a:xfrm>
                <a:off x="410199" y="1115523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3" name="Google Shape;723;p13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4" name="Google Shape;724;p13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5" name="Google Shape;725;p13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6" name="Google Shape;726;p13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27" name="Google Shape;727;p13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28" name="Google Shape;728;p13"/>
            <p:cNvGrpSpPr/>
            <p:nvPr/>
          </p:nvGrpSpPr>
          <p:grpSpPr>
            <a:xfrm>
              <a:off x="8413868" y="4346311"/>
              <a:ext cx="678657" cy="899039"/>
              <a:chOff x="8413868" y="4346311"/>
              <a:chExt cx="678657" cy="899039"/>
            </a:xfrm>
          </p:grpSpPr>
          <p:sp>
            <p:nvSpPr>
              <p:cNvPr id="729" name="Google Shape;729;p13"/>
              <p:cNvSpPr/>
              <p:nvPr/>
            </p:nvSpPr>
            <p:spPr>
              <a:xfrm rot="10800000">
                <a:off x="8570342" y="4997409"/>
                <a:ext cx="287385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0" name="Google Shape;730;p13"/>
              <p:cNvSpPr/>
              <p:nvPr/>
            </p:nvSpPr>
            <p:spPr>
              <a:xfrm rot="10800000">
                <a:off x="8831312" y="4346311"/>
                <a:ext cx="176565" cy="15313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1" name="Google Shape;731;p13"/>
              <p:cNvSpPr/>
              <p:nvPr/>
            </p:nvSpPr>
            <p:spPr>
              <a:xfrm rot="10800000">
                <a:off x="8413868" y="4918620"/>
                <a:ext cx="156482" cy="13500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2" name="Google Shape;732;p13"/>
              <p:cNvSpPr/>
              <p:nvPr/>
            </p:nvSpPr>
            <p:spPr>
              <a:xfrm rot="10800000">
                <a:off x="8805125" y="4862161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3" name="Google Shape;733;p13"/>
              <p:cNvSpPr/>
              <p:nvPr/>
            </p:nvSpPr>
            <p:spPr>
              <a:xfrm rot="10800000">
                <a:off x="8570342" y="4726912"/>
                <a:ext cx="287385" cy="24795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4" name="Google Shape;734;p13"/>
              <p:cNvSpPr/>
              <p:nvPr/>
            </p:nvSpPr>
            <p:spPr>
              <a:xfrm rot="10800000">
                <a:off x="8805125" y="4591679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735" name="Google Shape;735;p13"/>
          <p:cNvPicPr preferRelativeResize="0"/>
          <p:nvPr/>
        </p:nvPicPr>
        <p:blipFill rotWithShape="1">
          <a:blip r:embed="rId2">
            <a:alphaModFix/>
          </a:blip>
          <a:srcRect t="15088" b="17644"/>
          <a:stretch/>
        </p:blipFill>
        <p:spPr>
          <a:xfrm rot="1632542">
            <a:off x="-1814596" y="-863080"/>
            <a:ext cx="3096866" cy="2083134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37" name="Google Shape;737;p13"/>
          <p:cNvSpPr txBox="1">
            <a:spLocks noGrp="1"/>
          </p:cNvSpPr>
          <p:nvPr>
            <p:ph type="subTitle" idx="1"/>
          </p:nvPr>
        </p:nvSpPr>
        <p:spPr>
          <a:xfrm>
            <a:off x="71322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8" name="Google Shape;738;p13"/>
          <p:cNvSpPr txBox="1">
            <a:spLocks noGrp="1"/>
          </p:cNvSpPr>
          <p:nvPr>
            <p:ph type="subTitle" idx="2"/>
          </p:nvPr>
        </p:nvSpPr>
        <p:spPr>
          <a:xfrm>
            <a:off x="71322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9" name="Google Shape;739;p13"/>
          <p:cNvSpPr txBox="1">
            <a:spLocks noGrp="1"/>
          </p:cNvSpPr>
          <p:nvPr>
            <p:ph type="subTitle" idx="3"/>
          </p:nvPr>
        </p:nvSpPr>
        <p:spPr>
          <a:xfrm>
            <a:off x="3419250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0" name="Google Shape;740;p13"/>
          <p:cNvSpPr txBox="1">
            <a:spLocks noGrp="1"/>
          </p:cNvSpPr>
          <p:nvPr>
            <p:ph type="subTitle" idx="4"/>
          </p:nvPr>
        </p:nvSpPr>
        <p:spPr>
          <a:xfrm>
            <a:off x="3419250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1" name="Google Shape;741;p13"/>
          <p:cNvSpPr txBox="1">
            <a:spLocks noGrp="1"/>
          </p:cNvSpPr>
          <p:nvPr>
            <p:ph type="title" idx="5" hasCustomPrompt="1"/>
          </p:nvPr>
        </p:nvSpPr>
        <p:spPr>
          <a:xfrm>
            <a:off x="14621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2" name="Google Shape;742;p13"/>
          <p:cNvSpPr txBox="1">
            <a:spLocks noGrp="1"/>
          </p:cNvSpPr>
          <p:nvPr>
            <p:ph type="title" idx="6" hasCustomPrompt="1"/>
          </p:nvPr>
        </p:nvSpPr>
        <p:spPr>
          <a:xfrm>
            <a:off x="4168200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3" name="Google Shape;743;p13"/>
          <p:cNvSpPr txBox="1">
            <a:spLocks noGrp="1"/>
          </p:cNvSpPr>
          <p:nvPr>
            <p:ph type="title" idx="7" hasCustomPrompt="1"/>
          </p:nvPr>
        </p:nvSpPr>
        <p:spPr>
          <a:xfrm>
            <a:off x="14621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4" name="Google Shape;744;p13"/>
          <p:cNvSpPr txBox="1">
            <a:spLocks noGrp="1"/>
          </p:cNvSpPr>
          <p:nvPr>
            <p:ph type="title" idx="8" hasCustomPrompt="1"/>
          </p:nvPr>
        </p:nvSpPr>
        <p:spPr>
          <a:xfrm>
            <a:off x="4168200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5" name="Google Shape;745;p13"/>
          <p:cNvSpPr txBox="1">
            <a:spLocks noGrp="1"/>
          </p:cNvSpPr>
          <p:nvPr>
            <p:ph type="subTitle" idx="9"/>
          </p:nvPr>
        </p:nvSpPr>
        <p:spPr>
          <a:xfrm>
            <a:off x="6125275" y="4035877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6" name="Google Shape;746;p13"/>
          <p:cNvSpPr txBox="1">
            <a:spLocks noGrp="1"/>
          </p:cNvSpPr>
          <p:nvPr>
            <p:ph type="subTitle" idx="13"/>
          </p:nvPr>
        </p:nvSpPr>
        <p:spPr>
          <a:xfrm>
            <a:off x="6125275" y="2249025"/>
            <a:ext cx="2305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7" name="Google Shape;747;p13"/>
          <p:cNvSpPr txBox="1">
            <a:spLocks noGrp="1"/>
          </p:cNvSpPr>
          <p:nvPr>
            <p:ph type="title" idx="14" hasCustomPrompt="1"/>
          </p:nvPr>
        </p:nvSpPr>
        <p:spPr>
          <a:xfrm>
            <a:off x="6874225" y="3146253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8" name="Google Shape;748;p13"/>
          <p:cNvSpPr txBox="1">
            <a:spLocks noGrp="1"/>
          </p:cNvSpPr>
          <p:nvPr>
            <p:ph type="title" idx="15" hasCustomPrompt="1"/>
          </p:nvPr>
        </p:nvSpPr>
        <p:spPr>
          <a:xfrm>
            <a:off x="6874225" y="1359500"/>
            <a:ext cx="807600" cy="453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749" name="Google Shape;749;p13"/>
          <p:cNvSpPr txBox="1">
            <a:spLocks noGrp="1"/>
          </p:cNvSpPr>
          <p:nvPr>
            <p:ph type="subTitle" idx="16"/>
          </p:nvPr>
        </p:nvSpPr>
        <p:spPr>
          <a:xfrm>
            <a:off x="71322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50" name="Google Shape;750;p13"/>
          <p:cNvSpPr txBox="1">
            <a:spLocks noGrp="1"/>
          </p:cNvSpPr>
          <p:nvPr>
            <p:ph type="subTitle" idx="17"/>
          </p:nvPr>
        </p:nvSpPr>
        <p:spPr>
          <a:xfrm>
            <a:off x="71322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51" name="Google Shape;751;p13"/>
          <p:cNvSpPr txBox="1">
            <a:spLocks noGrp="1"/>
          </p:cNvSpPr>
          <p:nvPr>
            <p:ph type="subTitle" idx="18"/>
          </p:nvPr>
        </p:nvSpPr>
        <p:spPr>
          <a:xfrm>
            <a:off x="3419250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52" name="Google Shape;752;p13"/>
          <p:cNvSpPr txBox="1">
            <a:spLocks noGrp="1"/>
          </p:cNvSpPr>
          <p:nvPr>
            <p:ph type="subTitle" idx="19"/>
          </p:nvPr>
        </p:nvSpPr>
        <p:spPr>
          <a:xfrm>
            <a:off x="3419250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53" name="Google Shape;753;p13"/>
          <p:cNvSpPr txBox="1">
            <a:spLocks noGrp="1"/>
          </p:cNvSpPr>
          <p:nvPr>
            <p:ph type="subTitle" idx="20"/>
          </p:nvPr>
        </p:nvSpPr>
        <p:spPr>
          <a:xfrm>
            <a:off x="6125275" y="3754473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54" name="Google Shape;754;p13"/>
          <p:cNvSpPr txBox="1">
            <a:spLocks noGrp="1"/>
          </p:cNvSpPr>
          <p:nvPr>
            <p:ph type="subTitle" idx="21"/>
          </p:nvPr>
        </p:nvSpPr>
        <p:spPr>
          <a:xfrm>
            <a:off x="6125275" y="1967625"/>
            <a:ext cx="2305500" cy="38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755" name="Google Shape;755;p1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7" name="Google Shape;757;p14"/>
          <p:cNvGrpSpPr/>
          <p:nvPr/>
        </p:nvGrpSpPr>
        <p:grpSpPr>
          <a:xfrm>
            <a:off x="-124215" y="-357650"/>
            <a:ext cx="9603607" cy="5473391"/>
            <a:chOff x="-124215" y="-357650"/>
            <a:chExt cx="9603607" cy="5473391"/>
          </a:xfrm>
        </p:grpSpPr>
        <p:grpSp>
          <p:nvGrpSpPr>
            <p:cNvPr id="758" name="Google Shape;758;p14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759" name="Google Shape;759;p14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0" name="Google Shape;760;p14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1" name="Google Shape;761;p14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2" name="Google Shape;762;p14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3" name="Google Shape;763;p14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4" name="Google Shape;764;p14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5" name="Google Shape;765;p14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6" name="Google Shape;766;p14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7" name="Google Shape;767;p14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8" name="Google Shape;768;p14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69" name="Google Shape;769;p14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0" name="Google Shape;770;p14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1" name="Google Shape;771;p14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2" name="Google Shape;772;p14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3" name="Google Shape;773;p14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4" name="Google Shape;774;p14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5" name="Google Shape;775;p14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6" name="Google Shape;776;p14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7" name="Google Shape;777;p14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8" name="Google Shape;778;p14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9" name="Google Shape;779;p14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0" name="Google Shape;780;p14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1" name="Google Shape;781;p14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2" name="Google Shape;782;p14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3" name="Google Shape;783;p14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4" name="Google Shape;784;p14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85" name="Google Shape;785;p14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786" name="Google Shape;786;p14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7" name="Google Shape;787;p14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8" name="Google Shape;788;p14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9" name="Google Shape;789;p14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0" name="Google Shape;790;p14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1" name="Google Shape;791;p14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2" name="Google Shape;792;p14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3" name="Google Shape;793;p14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4" name="Google Shape;794;p14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5" name="Google Shape;795;p14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6" name="Google Shape;796;p14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7" name="Google Shape;797;p14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8" name="Google Shape;798;p14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9" name="Google Shape;799;p14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0" name="Google Shape;800;p14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1" name="Google Shape;801;p14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2" name="Google Shape;802;p14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3" name="Google Shape;803;p14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4" name="Google Shape;804;p14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05" name="Google Shape;805;p14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806" name="Google Shape;806;p14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7" name="Google Shape;807;p14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8" name="Google Shape;808;p14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9" name="Google Shape;809;p14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0" name="Google Shape;810;p14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1" name="Google Shape;811;p14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2" name="Google Shape;812;p14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3" name="Google Shape;813;p14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4" name="Google Shape;814;p14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5" name="Google Shape;815;p14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6" name="Google Shape;816;p14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7" name="Google Shape;817;p14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8" name="Google Shape;818;p14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9" name="Google Shape;819;p14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0" name="Google Shape;820;p14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1" name="Google Shape;821;p14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2" name="Google Shape;822;p14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3" name="Google Shape;823;p14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4" name="Google Shape;824;p14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25" name="Google Shape;825;p14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826" name="Google Shape;826;p14"/>
          <p:cNvGrpSpPr/>
          <p:nvPr/>
        </p:nvGrpSpPr>
        <p:grpSpPr>
          <a:xfrm>
            <a:off x="0" y="107800"/>
            <a:ext cx="9002249" cy="4934691"/>
            <a:chOff x="0" y="107800"/>
            <a:chExt cx="9002249" cy="4934691"/>
          </a:xfrm>
        </p:grpSpPr>
        <p:pic>
          <p:nvPicPr>
            <p:cNvPr id="827" name="Google Shape;827;p1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631295">
              <a:off x="7644645" y="3684857"/>
              <a:ext cx="1253684" cy="125370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8" name="Google Shape;828;p14"/>
            <p:cNvPicPr preferRelativeResize="0"/>
            <p:nvPr/>
          </p:nvPicPr>
          <p:blipFill rotWithShape="1">
            <a:blip r:embed="rId3">
              <a:alphaModFix/>
            </a:blip>
            <a:srcRect r="28652"/>
            <a:stretch/>
          </p:blipFill>
          <p:spPr>
            <a:xfrm rot="-826755" flipH="1">
              <a:off x="148252" y="203946"/>
              <a:ext cx="971947" cy="1362257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9" name="Google Shape;829;p14"/>
          <p:cNvSpPr txBox="1">
            <a:spLocks noGrp="1"/>
          </p:cNvSpPr>
          <p:nvPr>
            <p:ph type="title"/>
          </p:nvPr>
        </p:nvSpPr>
        <p:spPr>
          <a:xfrm>
            <a:off x="2014800" y="3408538"/>
            <a:ext cx="5114400" cy="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0" name="Google Shape;830;p14"/>
          <p:cNvSpPr txBox="1">
            <a:spLocks noGrp="1"/>
          </p:cNvSpPr>
          <p:nvPr>
            <p:ph type="subTitle" idx="1"/>
          </p:nvPr>
        </p:nvSpPr>
        <p:spPr>
          <a:xfrm>
            <a:off x="2014800" y="1203063"/>
            <a:ext cx="5114400" cy="216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831" name="Google Shape;831;p1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">
    <p:spTree>
      <p:nvGrpSpPr>
        <p:cNvPr id="1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834" name="Google Shape;834;p15"/>
          <p:cNvGrpSpPr/>
          <p:nvPr/>
        </p:nvGrpSpPr>
        <p:grpSpPr>
          <a:xfrm>
            <a:off x="-145710" y="150097"/>
            <a:ext cx="9369288" cy="4817133"/>
            <a:chOff x="-145710" y="150097"/>
            <a:chExt cx="9369288" cy="4817133"/>
          </a:xfrm>
        </p:grpSpPr>
        <p:grpSp>
          <p:nvGrpSpPr>
            <p:cNvPr id="835" name="Google Shape;835;p15"/>
            <p:cNvGrpSpPr/>
            <p:nvPr/>
          </p:nvGrpSpPr>
          <p:grpSpPr>
            <a:xfrm>
              <a:off x="8233640" y="150097"/>
              <a:ext cx="989938" cy="1613708"/>
              <a:chOff x="8233640" y="150097"/>
              <a:chExt cx="989938" cy="1613708"/>
            </a:xfrm>
          </p:grpSpPr>
          <p:grpSp>
            <p:nvGrpSpPr>
              <p:cNvPr id="836" name="Google Shape;836;p15"/>
              <p:cNvGrpSpPr/>
              <p:nvPr/>
            </p:nvGrpSpPr>
            <p:grpSpPr>
              <a:xfrm rot="-5400000">
                <a:off x="7997251" y="537478"/>
                <a:ext cx="1613705" cy="838949"/>
                <a:chOff x="7623926" y="4379978"/>
                <a:chExt cx="1613705" cy="838949"/>
              </a:xfrm>
            </p:grpSpPr>
            <p:sp>
              <p:nvSpPr>
                <p:cNvPr id="837" name="Google Shape;837;p15"/>
                <p:cNvSpPr/>
                <p:nvPr/>
              </p:nvSpPr>
              <p:spPr>
                <a:xfrm rot="10800000">
                  <a:off x="8363353" y="4641833"/>
                  <a:ext cx="253359" cy="21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8" name="Google Shape;838;p15"/>
                <p:cNvSpPr/>
                <p:nvPr/>
              </p:nvSpPr>
              <p:spPr>
                <a:xfrm rot="10800000">
                  <a:off x="7742433" y="4999479"/>
                  <a:ext cx="253359" cy="219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39" name="Google Shape;839;p15"/>
                <p:cNvSpPr/>
                <p:nvPr/>
              </p:nvSpPr>
              <p:spPr>
                <a:xfrm rot="10800000">
                  <a:off x="8619165" y="4473560"/>
                  <a:ext cx="155660" cy="1350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0" name="Google Shape;840;p15"/>
                <p:cNvSpPr/>
                <p:nvPr/>
              </p:nvSpPr>
              <p:spPr>
                <a:xfrm rot="10800000">
                  <a:off x="7949407" y="4641833"/>
                  <a:ext cx="253359" cy="21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1" name="Google Shape;841;p15"/>
                <p:cNvSpPr/>
                <p:nvPr/>
              </p:nvSpPr>
              <p:spPr>
                <a:xfrm rot="10800000">
                  <a:off x="8570313" y="4999479"/>
                  <a:ext cx="253372" cy="219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2" name="Google Shape;842;p15"/>
                <p:cNvSpPr/>
                <p:nvPr/>
              </p:nvSpPr>
              <p:spPr>
                <a:xfrm rot="10800000">
                  <a:off x="8823675" y="4379978"/>
                  <a:ext cx="253359" cy="21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3" name="Google Shape;843;p15"/>
                <p:cNvSpPr/>
                <p:nvPr/>
              </p:nvSpPr>
              <p:spPr>
                <a:xfrm rot="10800000">
                  <a:off x="8156380" y="4761039"/>
                  <a:ext cx="253359" cy="2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4" name="Google Shape;844;p15"/>
                <p:cNvSpPr/>
                <p:nvPr/>
              </p:nvSpPr>
              <p:spPr>
                <a:xfrm rot="10800000">
                  <a:off x="8570313" y="4761039"/>
                  <a:ext cx="253372" cy="2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5" name="Google Shape;845;p15"/>
                <p:cNvSpPr/>
                <p:nvPr/>
              </p:nvSpPr>
              <p:spPr>
                <a:xfrm rot="10800000">
                  <a:off x="8777286" y="4641833"/>
                  <a:ext cx="253372" cy="21858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6" name="Google Shape;846;p15"/>
                <p:cNvSpPr/>
                <p:nvPr/>
              </p:nvSpPr>
              <p:spPr>
                <a:xfrm rot="10800000">
                  <a:off x="8985056" y="4761039"/>
                  <a:ext cx="252576" cy="2194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7" name="Google Shape;847;p15"/>
                <p:cNvSpPr/>
                <p:nvPr/>
              </p:nvSpPr>
              <p:spPr>
                <a:xfrm rot="10800000">
                  <a:off x="7949407" y="4880259"/>
                  <a:ext cx="253359" cy="219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8" name="Google Shape;848;p15"/>
                <p:cNvSpPr/>
                <p:nvPr/>
              </p:nvSpPr>
              <p:spPr>
                <a:xfrm rot="10800000">
                  <a:off x="8156380" y="4999479"/>
                  <a:ext cx="253359" cy="219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9" name="Google Shape;849;p15"/>
                <p:cNvSpPr/>
                <p:nvPr/>
              </p:nvSpPr>
              <p:spPr>
                <a:xfrm rot="10800000">
                  <a:off x="8363353" y="4880259"/>
                  <a:ext cx="253359" cy="2194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5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0" name="Google Shape;850;p15"/>
                <p:cNvSpPr/>
                <p:nvPr/>
              </p:nvSpPr>
              <p:spPr>
                <a:xfrm rot="-5400000" flipH="1">
                  <a:off x="7616567" y="4943524"/>
                  <a:ext cx="107627" cy="9290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8" extrusionOk="0">
                      <a:moveTo>
                        <a:pt x="1937" y="1"/>
                      </a:moveTo>
                      <a:lnTo>
                        <a:pt x="0" y="3309"/>
                      </a:lnTo>
                      <a:lnTo>
                        <a:pt x="1937" y="6678"/>
                      </a:lnTo>
                      <a:lnTo>
                        <a:pt x="5804" y="6678"/>
                      </a:lnTo>
                      <a:lnTo>
                        <a:pt x="7735" y="330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851" name="Google Shape;851;p15"/>
              <p:cNvSpPr/>
              <p:nvPr/>
            </p:nvSpPr>
            <p:spPr>
              <a:xfrm rot="10800000" flipH="1">
                <a:off x="8233640" y="150097"/>
                <a:ext cx="107627" cy="92908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52" name="Google Shape;852;p15"/>
            <p:cNvGrpSpPr/>
            <p:nvPr/>
          </p:nvGrpSpPr>
          <p:grpSpPr>
            <a:xfrm>
              <a:off x="-145710" y="2963470"/>
              <a:ext cx="736979" cy="2003760"/>
              <a:chOff x="-145710" y="2963470"/>
              <a:chExt cx="736979" cy="2003760"/>
            </a:xfrm>
          </p:grpSpPr>
          <p:grpSp>
            <p:nvGrpSpPr>
              <p:cNvPr id="853" name="Google Shape;853;p15"/>
              <p:cNvGrpSpPr/>
              <p:nvPr/>
            </p:nvGrpSpPr>
            <p:grpSpPr>
              <a:xfrm>
                <a:off x="-145710" y="2963470"/>
                <a:ext cx="736979" cy="1645115"/>
                <a:chOff x="-145710" y="1386445"/>
                <a:chExt cx="736979" cy="1645115"/>
              </a:xfrm>
            </p:grpSpPr>
            <p:grpSp>
              <p:nvGrpSpPr>
                <p:cNvPr id="854" name="Google Shape;854;p15"/>
                <p:cNvGrpSpPr/>
                <p:nvPr/>
              </p:nvGrpSpPr>
              <p:grpSpPr>
                <a:xfrm>
                  <a:off x="-145710" y="1824882"/>
                  <a:ext cx="736979" cy="1206678"/>
                  <a:chOff x="-145710" y="-63843"/>
                  <a:chExt cx="736979" cy="1206678"/>
                </a:xfrm>
              </p:grpSpPr>
              <p:sp>
                <p:nvSpPr>
                  <p:cNvPr id="855" name="Google Shape;855;p15"/>
                  <p:cNvSpPr/>
                  <p:nvPr/>
                </p:nvSpPr>
                <p:spPr>
                  <a:xfrm rot="5400000">
                    <a:off x="239847" y="988593"/>
                    <a:ext cx="165662" cy="14282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1793" h="10167" extrusionOk="0">
                        <a:moveTo>
                          <a:pt x="2934" y="1"/>
                        </a:moveTo>
                        <a:lnTo>
                          <a:pt x="0" y="5116"/>
                        </a:lnTo>
                        <a:lnTo>
                          <a:pt x="2934" y="10166"/>
                        </a:lnTo>
                        <a:lnTo>
                          <a:pt x="8798" y="10166"/>
                        </a:lnTo>
                        <a:lnTo>
                          <a:pt x="11792" y="5116"/>
                        </a:lnTo>
                        <a:lnTo>
                          <a:pt x="879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6" name="Google Shape;856;p15"/>
                  <p:cNvSpPr/>
                  <p:nvPr/>
                </p:nvSpPr>
                <p:spPr>
                  <a:xfrm rot="5400000">
                    <a:off x="88704" y="611304"/>
                    <a:ext cx="268153" cy="232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806" y="0"/>
                        </a:moveTo>
                        <a:lnTo>
                          <a:pt x="1" y="8235"/>
                        </a:lnTo>
                        <a:lnTo>
                          <a:pt x="4806" y="16534"/>
                        </a:lnTo>
                        <a:lnTo>
                          <a:pt x="14348" y="16534"/>
                        </a:lnTo>
                        <a:lnTo>
                          <a:pt x="19089" y="8235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5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7" name="Google Shape;857;p15"/>
                  <p:cNvSpPr/>
                  <p:nvPr/>
                </p:nvSpPr>
                <p:spPr>
                  <a:xfrm rot="5400000">
                    <a:off x="88704" y="173170"/>
                    <a:ext cx="268153" cy="232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806" y="0"/>
                        </a:moveTo>
                        <a:lnTo>
                          <a:pt x="1" y="8235"/>
                        </a:lnTo>
                        <a:lnTo>
                          <a:pt x="4806" y="16534"/>
                        </a:lnTo>
                        <a:lnTo>
                          <a:pt x="14348" y="16534"/>
                        </a:lnTo>
                        <a:lnTo>
                          <a:pt x="19089" y="8235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9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8" name="Google Shape;858;p15"/>
                  <p:cNvSpPr/>
                  <p:nvPr/>
                </p:nvSpPr>
                <p:spPr>
                  <a:xfrm rot="5400000">
                    <a:off x="215347" y="-45441"/>
                    <a:ext cx="268153" cy="23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69" extrusionOk="0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469"/>
                        </a:lnTo>
                        <a:lnTo>
                          <a:pt x="14288" y="16469"/>
                        </a:lnTo>
                        <a:lnTo>
                          <a:pt x="19089" y="8235"/>
                        </a:lnTo>
                        <a:lnTo>
                          <a:pt x="1428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9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59" name="Google Shape;859;p15"/>
                  <p:cNvSpPr/>
                  <p:nvPr/>
                </p:nvSpPr>
                <p:spPr>
                  <a:xfrm rot="5400000">
                    <a:off x="-163655" y="173170"/>
                    <a:ext cx="268153" cy="232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806" y="1"/>
                        </a:moveTo>
                        <a:lnTo>
                          <a:pt x="1" y="8235"/>
                        </a:lnTo>
                        <a:lnTo>
                          <a:pt x="4806" y="16534"/>
                        </a:lnTo>
                        <a:lnTo>
                          <a:pt x="14348" y="16534"/>
                        </a:lnTo>
                        <a:lnTo>
                          <a:pt x="19089" y="8235"/>
                        </a:lnTo>
                        <a:lnTo>
                          <a:pt x="14348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0" name="Google Shape;860;p15"/>
                  <p:cNvSpPr/>
                  <p:nvPr/>
                </p:nvSpPr>
                <p:spPr>
                  <a:xfrm rot="5400000">
                    <a:off x="-37483" y="392237"/>
                    <a:ext cx="268153" cy="232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806" y="0"/>
                        </a:moveTo>
                        <a:lnTo>
                          <a:pt x="1" y="8234"/>
                        </a:lnTo>
                        <a:lnTo>
                          <a:pt x="4806" y="16533"/>
                        </a:lnTo>
                        <a:lnTo>
                          <a:pt x="14348" y="16533"/>
                        </a:lnTo>
                        <a:lnTo>
                          <a:pt x="19089" y="8234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9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1" name="Google Shape;861;p15"/>
                  <p:cNvSpPr/>
                  <p:nvPr/>
                </p:nvSpPr>
                <p:spPr>
                  <a:xfrm rot="5400000">
                    <a:off x="-37483" y="-45897"/>
                    <a:ext cx="268153" cy="232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806" y="0"/>
                        </a:moveTo>
                        <a:lnTo>
                          <a:pt x="1" y="8234"/>
                        </a:lnTo>
                        <a:lnTo>
                          <a:pt x="4806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2" name="Google Shape;862;p15"/>
                  <p:cNvSpPr/>
                  <p:nvPr/>
                </p:nvSpPr>
                <p:spPr>
                  <a:xfrm rot="5400000">
                    <a:off x="341519" y="173627"/>
                    <a:ext cx="268153" cy="23134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469" extrusionOk="0">
                        <a:moveTo>
                          <a:pt x="4806" y="0"/>
                        </a:moveTo>
                        <a:lnTo>
                          <a:pt x="1" y="8234"/>
                        </a:lnTo>
                        <a:lnTo>
                          <a:pt x="4806" y="16468"/>
                        </a:lnTo>
                        <a:lnTo>
                          <a:pt x="14348" y="16468"/>
                        </a:lnTo>
                        <a:lnTo>
                          <a:pt x="19089" y="8234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7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3" name="Google Shape;863;p15"/>
                  <p:cNvSpPr/>
                  <p:nvPr/>
                </p:nvSpPr>
                <p:spPr>
                  <a:xfrm>
                    <a:off x="471557" y="539509"/>
                    <a:ext cx="115789" cy="10085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736" h="6738" extrusionOk="0">
                        <a:moveTo>
                          <a:pt x="1937" y="1"/>
                        </a:moveTo>
                        <a:lnTo>
                          <a:pt x="0" y="3369"/>
                        </a:lnTo>
                        <a:lnTo>
                          <a:pt x="1937" y="6738"/>
                        </a:lnTo>
                        <a:lnTo>
                          <a:pt x="5804" y="6738"/>
                        </a:lnTo>
                        <a:lnTo>
                          <a:pt x="7736" y="3369"/>
                        </a:lnTo>
                        <a:lnTo>
                          <a:pt x="5804" y="1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6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864" name="Google Shape;864;p15"/>
                <p:cNvGrpSpPr/>
                <p:nvPr/>
              </p:nvGrpSpPr>
              <p:grpSpPr>
                <a:xfrm>
                  <a:off x="-23637" y="1386445"/>
                  <a:ext cx="358448" cy="487220"/>
                  <a:chOff x="-19537" y="-63843"/>
                  <a:chExt cx="358448" cy="487220"/>
                </a:xfrm>
              </p:grpSpPr>
              <p:sp>
                <p:nvSpPr>
                  <p:cNvPr id="865" name="Google Shape;865;p15"/>
                  <p:cNvSpPr/>
                  <p:nvPr/>
                </p:nvSpPr>
                <p:spPr>
                  <a:xfrm rot="5400000">
                    <a:off x="88704" y="173170"/>
                    <a:ext cx="268153" cy="232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806" y="0"/>
                        </a:moveTo>
                        <a:lnTo>
                          <a:pt x="1" y="8235"/>
                        </a:lnTo>
                        <a:lnTo>
                          <a:pt x="4806" y="16534"/>
                        </a:lnTo>
                        <a:lnTo>
                          <a:pt x="14348" y="16534"/>
                        </a:lnTo>
                        <a:lnTo>
                          <a:pt x="19089" y="8235"/>
                        </a:lnTo>
                        <a:lnTo>
                          <a:pt x="1434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9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866" name="Google Shape;866;p15"/>
                  <p:cNvSpPr/>
                  <p:nvPr/>
                </p:nvSpPr>
                <p:spPr>
                  <a:xfrm rot="5400000">
                    <a:off x="-37483" y="-45897"/>
                    <a:ext cx="268153" cy="23226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9089" h="16534" extrusionOk="0">
                        <a:moveTo>
                          <a:pt x="4806" y="0"/>
                        </a:moveTo>
                        <a:lnTo>
                          <a:pt x="1" y="8234"/>
                        </a:lnTo>
                        <a:lnTo>
                          <a:pt x="4806" y="16533"/>
                        </a:lnTo>
                        <a:lnTo>
                          <a:pt x="14288" y="16533"/>
                        </a:lnTo>
                        <a:lnTo>
                          <a:pt x="19089" y="8234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FFFFFF">
                      <a:alpha val="40000"/>
                    </a:srgbClr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sp>
            <p:nvSpPr>
              <p:cNvPr id="867" name="Google Shape;867;p15"/>
              <p:cNvSpPr/>
              <p:nvPr/>
            </p:nvSpPr>
            <p:spPr>
              <a:xfrm rot="10800000" flipH="1">
                <a:off x="92865" y="4874322"/>
                <a:ext cx="107627" cy="92908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868" name="Google Shape;868;p15"/>
          <p:cNvPicPr preferRelativeResize="0"/>
          <p:nvPr/>
        </p:nvPicPr>
        <p:blipFill rotWithShape="1">
          <a:blip r:embed="rId2">
            <a:alphaModFix/>
          </a:blip>
          <a:srcRect l="19248" t="9343" r="24635" b="21747"/>
          <a:stretch/>
        </p:blipFill>
        <p:spPr>
          <a:xfrm rot="-5567634">
            <a:off x="8369077" y="-197615"/>
            <a:ext cx="1384801" cy="1700441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1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1_1"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1" name="Google Shape;871;p16"/>
          <p:cNvGrpSpPr/>
          <p:nvPr/>
        </p:nvGrpSpPr>
        <p:grpSpPr>
          <a:xfrm>
            <a:off x="-324794" y="-154536"/>
            <a:ext cx="9560244" cy="4326536"/>
            <a:chOff x="-324794" y="-154536"/>
            <a:chExt cx="9560244" cy="4326536"/>
          </a:xfrm>
        </p:grpSpPr>
        <p:grpSp>
          <p:nvGrpSpPr>
            <p:cNvPr id="872" name="Google Shape;872;p16"/>
            <p:cNvGrpSpPr/>
            <p:nvPr/>
          </p:nvGrpSpPr>
          <p:grpSpPr>
            <a:xfrm>
              <a:off x="-324794" y="-154536"/>
              <a:ext cx="2014870" cy="1670931"/>
              <a:chOff x="-324794" y="-154536"/>
              <a:chExt cx="2014870" cy="1670931"/>
            </a:xfrm>
          </p:grpSpPr>
          <p:sp>
            <p:nvSpPr>
              <p:cNvPr id="873" name="Google Shape;873;p16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4" name="Google Shape;874;p16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5" name="Google Shape;875;p16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6" name="Google Shape;876;p16"/>
              <p:cNvSpPr/>
              <p:nvPr/>
            </p:nvSpPr>
            <p:spPr>
              <a:xfrm>
                <a:off x="69204" y="104205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7" name="Google Shape;877;p16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8" name="Google Shape;878;p16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79" name="Google Shape;879;p16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0" name="Google Shape;880;p16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1" name="Google Shape;881;p16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2" name="Google Shape;882;p16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3" name="Google Shape;883;p16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4" name="Google Shape;884;p16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5" name="Google Shape;885;p16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6" name="Google Shape;886;p16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7" name="Google Shape;887;p16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8" name="Google Shape;888;p16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89" name="Google Shape;889;p16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0" name="Google Shape;890;p16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1" name="Google Shape;891;p16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892" name="Google Shape;892;p16"/>
            <p:cNvGrpSpPr/>
            <p:nvPr/>
          </p:nvGrpSpPr>
          <p:grpSpPr>
            <a:xfrm>
              <a:off x="8556793" y="3272961"/>
              <a:ext cx="678657" cy="899039"/>
              <a:chOff x="8413868" y="4346311"/>
              <a:chExt cx="678657" cy="899039"/>
            </a:xfrm>
          </p:grpSpPr>
          <p:sp>
            <p:nvSpPr>
              <p:cNvPr id="893" name="Google Shape;893;p16"/>
              <p:cNvSpPr/>
              <p:nvPr/>
            </p:nvSpPr>
            <p:spPr>
              <a:xfrm rot="10800000">
                <a:off x="8570342" y="4997409"/>
                <a:ext cx="287385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4" name="Google Shape;894;p16"/>
              <p:cNvSpPr/>
              <p:nvPr/>
            </p:nvSpPr>
            <p:spPr>
              <a:xfrm rot="10800000">
                <a:off x="8831312" y="4346311"/>
                <a:ext cx="176565" cy="15313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5" name="Google Shape;895;p16"/>
              <p:cNvSpPr/>
              <p:nvPr/>
            </p:nvSpPr>
            <p:spPr>
              <a:xfrm rot="10800000">
                <a:off x="8413868" y="4918620"/>
                <a:ext cx="156482" cy="13500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6" name="Google Shape;896;p16"/>
              <p:cNvSpPr/>
              <p:nvPr/>
            </p:nvSpPr>
            <p:spPr>
              <a:xfrm rot="10800000">
                <a:off x="8805125" y="4862161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7" name="Google Shape;897;p16"/>
              <p:cNvSpPr/>
              <p:nvPr/>
            </p:nvSpPr>
            <p:spPr>
              <a:xfrm rot="10800000">
                <a:off x="8570342" y="4726912"/>
                <a:ext cx="287385" cy="24795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98" name="Google Shape;898;p16"/>
              <p:cNvSpPr/>
              <p:nvPr/>
            </p:nvSpPr>
            <p:spPr>
              <a:xfrm rot="10800000">
                <a:off x="8805125" y="4591679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99" name="Google Shape;899;p1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pic>
        <p:nvPicPr>
          <p:cNvPr id="900" name="Google Shape;900;p16"/>
          <p:cNvPicPr preferRelativeResize="0"/>
          <p:nvPr/>
        </p:nvPicPr>
        <p:blipFill rotWithShape="1">
          <a:blip r:embed="rId2">
            <a:alphaModFix/>
          </a:blip>
          <a:srcRect l="6472" t="4396" b="31232"/>
          <a:stretch/>
        </p:blipFill>
        <p:spPr>
          <a:xfrm rot="-612491">
            <a:off x="31900" y="-24708"/>
            <a:ext cx="1639411" cy="1128392"/>
          </a:xfrm>
          <a:prstGeom prst="rect">
            <a:avLst/>
          </a:prstGeom>
          <a:noFill/>
          <a:ln>
            <a:noFill/>
          </a:ln>
        </p:spPr>
      </p:pic>
      <p:sp>
        <p:nvSpPr>
          <p:cNvPr id="901" name="Google Shape;901;p1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_ONLY_1_1_1">
    <p:spTree>
      <p:nvGrpSpPr>
        <p:cNvPr id="1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p1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904" name="Google Shape;904;p17"/>
          <p:cNvGrpSpPr/>
          <p:nvPr/>
        </p:nvGrpSpPr>
        <p:grpSpPr>
          <a:xfrm>
            <a:off x="56603" y="-89369"/>
            <a:ext cx="9372039" cy="5703969"/>
            <a:chOff x="56603" y="-89369"/>
            <a:chExt cx="9372039" cy="5703969"/>
          </a:xfrm>
        </p:grpSpPr>
        <p:grpSp>
          <p:nvGrpSpPr>
            <p:cNvPr id="905" name="Google Shape;905;p17"/>
            <p:cNvGrpSpPr/>
            <p:nvPr/>
          </p:nvGrpSpPr>
          <p:grpSpPr>
            <a:xfrm rot="5400000" flipH="1">
              <a:off x="1040282" y="2965933"/>
              <a:ext cx="1664988" cy="3632346"/>
              <a:chOff x="-58982" y="1551945"/>
              <a:chExt cx="1664988" cy="3632346"/>
            </a:xfrm>
          </p:grpSpPr>
          <p:sp>
            <p:nvSpPr>
              <p:cNvPr id="906" name="Google Shape;906;p17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7" name="Google Shape;907;p17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8" name="Google Shape;908;p17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09" name="Google Shape;909;p17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0" name="Google Shape;910;p17"/>
              <p:cNvSpPr/>
              <p:nvPr/>
            </p:nvSpPr>
            <p:spPr>
              <a:xfrm rot="-5400000">
                <a:off x="1487865" y="5066149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1" name="Google Shape;911;p17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2" name="Google Shape;912;p17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3" name="Google Shape;913;p17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4" name="Google Shape;914;p17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5" name="Google Shape;915;p17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6" name="Google Shape;916;p17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7" name="Google Shape;917;p17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8" name="Google Shape;918;p17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19" name="Google Shape;919;p17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0" name="Google Shape;920;p17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1" name="Google Shape;921;p17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2" name="Google Shape;922;p17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3" name="Google Shape;923;p17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4" name="Google Shape;924;p17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5" name="Google Shape;925;p17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6" name="Google Shape;926;p17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7" name="Google Shape;927;p17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8" name="Google Shape;928;p17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29" name="Google Shape;929;p17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30" name="Google Shape;930;p17"/>
            <p:cNvGrpSpPr/>
            <p:nvPr/>
          </p:nvGrpSpPr>
          <p:grpSpPr>
            <a:xfrm rot="-5400000">
              <a:off x="8052632" y="364889"/>
              <a:ext cx="1830267" cy="921753"/>
              <a:chOff x="1717200" y="1713050"/>
              <a:chExt cx="3495545" cy="1760750"/>
            </a:xfrm>
          </p:grpSpPr>
          <p:sp>
            <p:nvSpPr>
              <p:cNvPr id="931" name="Google Shape;931;p17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17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17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4" name="Google Shape;934;p17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5" name="Google Shape;935;p17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6" name="Google Shape;936;p17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7" name="Google Shape;937;p17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8" name="Google Shape;938;p17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9" name="Google Shape;939;p17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0" name="Google Shape;940;p17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1" name="Google Shape;941;p17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2" name="Google Shape;942;p17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3" name="Google Shape;943;p17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44" name="Google Shape;944;p17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945" name="Google Shape;945;p17"/>
          <p:cNvPicPr preferRelativeResize="0"/>
          <p:nvPr/>
        </p:nvPicPr>
        <p:blipFill rotWithShape="1">
          <a:blip r:embed="rId2">
            <a:alphaModFix/>
          </a:blip>
          <a:srcRect l="21515" t="11564" r="30242" b="8185"/>
          <a:stretch/>
        </p:blipFill>
        <p:spPr>
          <a:xfrm rot="6646039">
            <a:off x="8043038" y="-191673"/>
            <a:ext cx="656098" cy="1091400"/>
          </a:xfrm>
          <a:prstGeom prst="rect">
            <a:avLst/>
          </a:prstGeom>
          <a:noFill/>
          <a:ln>
            <a:noFill/>
          </a:ln>
        </p:spPr>
      </p:pic>
      <p:sp>
        <p:nvSpPr>
          <p:cNvPr id="946" name="Google Shape;946;p1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9">
    <p:spTree>
      <p:nvGrpSpPr>
        <p:cNvPr id="1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8"/>
          <p:cNvSpPr txBox="1">
            <a:spLocks noGrp="1"/>
          </p:cNvSpPr>
          <p:nvPr>
            <p:ph type="title"/>
          </p:nvPr>
        </p:nvSpPr>
        <p:spPr>
          <a:xfrm>
            <a:off x="4521075" y="1274575"/>
            <a:ext cx="3706800" cy="162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49" name="Google Shape;949;p18"/>
          <p:cNvSpPr txBox="1">
            <a:spLocks noGrp="1"/>
          </p:cNvSpPr>
          <p:nvPr>
            <p:ph type="subTitle" idx="1"/>
          </p:nvPr>
        </p:nvSpPr>
        <p:spPr>
          <a:xfrm>
            <a:off x="4521075" y="2860000"/>
            <a:ext cx="3706800" cy="10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50" name="Google Shape;950;p18"/>
          <p:cNvSpPr>
            <a:spLocks noGrp="1"/>
          </p:cNvSpPr>
          <p:nvPr>
            <p:ph type="pic" idx="2"/>
          </p:nvPr>
        </p:nvSpPr>
        <p:spPr>
          <a:xfrm>
            <a:off x="1075450" y="991200"/>
            <a:ext cx="3189600" cy="3161100"/>
          </a:xfrm>
          <a:prstGeom prst="ellipse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sp>
      <p:grpSp>
        <p:nvGrpSpPr>
          <p:cNvPr id="951" name="Google Shape;951;p18"/>
          <p:cNvGrpSpPr/>
          <p:nvPr/>
        </p:nvGrpSpPr>
        <p:grpSpPr>
          <a:xfrm>
            <a:off x="-320440" y="495436"/>
            <a:ext cx="9724531" cy="2855657"/>
            <a:chOff x="-320440" y="495436"/>
            <a:chExt cx="9724531" cy="2855657"/>
          </a:xfrm>
        </p:grpSpPr>
        <p:grpSp>
          <p:nvGrpSpPr>
            <p:cNvPr id="952" name="Google Shape;952;p18"/>
            <p:cNvGrpSpPr/>
            <p:nvPr/>
          </p:nvGrpSpPr>
          <p:grpSpPr>
            <a:xfrm>
              <a:off x="8414533" y="1416381"/>
              <a:ext cx="989559" cy="1934712"/>
              <a:chOff x="8414533" y="-159619"/>
              <a:chExt cx="989559" cy="1934712"/>
            </a:xfrm>
          </p:grpSpPr>
          <p:sp>
            <p:nvSpPr>
              <p:cNvPr id="953" name="Google Shape;953;p18"/>
              <p:cNvSpPr/>
              <p:nvPr/>
            </p:nvSpPr>
            <p:spPr>
              <a:xfrm rot="-5400000">
                <a:off x="9072641" y="1035926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4" name="Google Shape;954;p18"/>
              <p:cNvSpPr/>
              <p:nvPr/>
            </p:nvSpPr>
            <p:spPr>
              <a:xfrm rot="-5400000">
                <a:off x="8920234" y="1506419"/>
                <a:ext cx="287973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5" name="Google Shape;955;p18"/>
              <p:cNvSpPr/>
              <p:nvPr/>
            </p:nvSpPr>
            <p:spPr>
              <a:xfrm rot="-5400000">
                <a:off x="9238931" y="117713"/>
                <a:ext cx="176917" cy="15340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6" name="Google Shape;956;p18"/>
              <p:cNvSpPr/>
              <p:nvPr/>
            </p:nvSpPr>
            <p:spPr>
              <a:xfrm rot="-5400000">
                <a:off x="8666198" y="-140327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7" name="Google Shape;957;p18"/>
              <p:cNvSpPr/>
              <p:nvPr/>
            </p:nvSpPr>
            <p:spPr>
              <a:xfrm rot="-5400000">
                <a:off x="8937155" y="800675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8" name="Google Shape;958;p18"/>
              <p:cNvSpPr/>
              <p:nvPr/>
            </p:nvSpPr>
            <p:spPr>
              <a:xfrm rot="-5400000">
                <a:off x="8666198" y="330174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59" name="Google Shape;959;p18"/>
              <p:cNvSpPr/>
              <p:nvPr/>
            </p:nvSpPr>
            <p:spPr>
              <a:xfrm rot="-5400000">
                <a:off x="8801684" y="1035926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0" name="Google Shape;960;p18"/>
              <p:cNvSpPr/>
              <p:nvPr/>
            </p:nvSpPr>
            <p:spPr>
              <a:xfrm rot="-5400000">
                <a:off x="8530222" y="565915"/>
                <a:ext cx="287958" cy="2483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1" name="Google Shape;961;p18"/>
              <p:cNvSpPr/>
              <p:nvPr/>
            </p:nvSpPr>
            <p:spPr>
              <a:xfrm rot="-5400000">
                <a:off x="8937155" y="330174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2" name="Google Shape;962;p18"/>
              <p:cNvSpPr/>
              <p:nvPr/>
            </p:nvSpPr>
            <p:spPr>
              <a:xfrm rot="-5400000">
                <a:off x="8801684" y="94923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3" name="Google Shape;963;p18"/>
              <p:cNvSpPr/>
              <p:nvPr/>
            </p:nvSpPr>
            <p:spPr>
              <a:xfrm rot="-5400000">
                <a:off x="8801684" y="565425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4" name="Google Shape;964;p18"/>
              <p:cNvSpPr/>
              <p:nvPr/>
            </p:nvSpPr>
            <p:spPr>
              <a:xfrm rot="-5400000">
                <a:off x="8394751" y="330664"/>
                <a:ext cx="287958" cy="2483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65" name="Google Shape;965;p18"/>
            <p:cNvGrpSpPr/>
            <p:nvPr/>
          </p:nvGrpSpPr>
          <p:grpSpPr>
            <a:xfrm rot="-5400000" flipH="1">
              <a:off x="-935717" y="1110714"/>
              <a:ext cx="2264292" cy="1033736"/>
              <a:chOff x="1717200" y="1713050"/>
              <a:chExt cx="3856083" cy="1760750"/>
            </a:xfrm>
          </p:grpSpPr>
          <p:sp>
            <p:nvSpPr>
              <p:cNvPr id="966" name="Google Shape;966;p18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7" name="Google Shape;967;p18"/>
              <p:cNvSpPr/>
              <p:nvPr/>
            </p:nvSpPr>
            <p:spPr>
              <a:xfrm>
                <a:off x="5096033" y="2800776"/>
                <a:ext cx="4772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8" name="Google Shape;968;p18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69" name="Google Shape;969;p18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0" name="Google Shape;970;p18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1" name="Google Shape;971;p18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2" name="Google Shape;972;p18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3" name="Google Shape;973;p18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4" name="Google Shape;974;p18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5" name="Google Shape;975;p18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6" name="Google Shape;976;p18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7" name="Google Shape;977;p18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8" name="Google Shape;978;p18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79" name="Google Shape;979;p18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18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981" name="Google Shape;981;p18"/>
          <p:cNvGrpSpPr/>
          <p:nvPr/>
        </p:nvGrpSpPr>
        <p:grpSpPr>
          <a:xfrm>
            <a:off x="-1412642" y="-724268"/>
            <a:ext cx="11408490" cy="3205685"/>
            <a:chOff x="-1412642" y="-724268"/>
            <a:chExt cx="11408490" cy="3205685"/>
          </a:xfrm>
        </p:grpSpPr>
        <p:pic>
          <p:nvPicPr>
            <p:cNvPr id="982" name="Google Shape;982;p18"/>
            <p:cNvPicPr preferRelativeResize="0"/>
            <p:nvPr/>
          </p:nvPicPr>
          <p:blipFill rotWithShape="1">
            <a:blip r:embed="rId2">
              <a:alphaModFix/>
            </a:blip>
            <a:srcRect t="13843" b="16241"/>
            <a:stretch/>
          </p:blipFill>
          <p:spPr>
            <a:xfrm rot="-3266910">
              <a:off x="-1215240" y="-39902"/>
              <a:ext cx="2627382" cy="18369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83" name="Google Shape;983;p18"/>
            <p:cNvPicPr preferRelativeResize="0"/>
            <p:nvPr/>
          </p:nvPicPr>
          <p:blipFill rotWithShape="1">
            <a:blip r:embed="rId3">
              <a:alphaModFix/>
            </a:blip>
            <a:srcRect r="29612"/>
            <a:stretch/>
          </p:blipFill>
          <p:spPr>
            <a:xfrm rot="7841870">
              <a:off x="8617111" y="872208"/>
              <a:ext cx="1010375" cy="143541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984" name="Google Shape;984;p1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9"/>
          <p:cNvSpPr txBox="1">
            <a:spLocks noGrp="1"/>
          </p:cNvSpPr>
          <p:nvPr>
            <p:ph type="title"/>
          </p:nvPr>
        </p:nvSpPr>
        <p:spPr>
          <a:xfrm>
            <a:off x="5105325" y="2349700"/>
            <a:ext cx="3202500" cy="596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987" name="Google Shape;987;p19"/>
          <p:cNvSpPr txBox="1">
            <a:spLocks noGrp="1"/>
          </p:cNvSpPr>
          <p:nvPr>
            <p:ph type="subTitle" idx="1"/>
          </p:nvPr>
        </p:nvSpPr>
        <p:spPr>
          <a:xfrm>
            <a:off x="5105325" y="2945650"/>
            <a:ext cx="3202500" cy="11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988" name="Google Shape;988;p19"/>
          <p:cNvGrpSpPr/>
          <p:nvPr/>
        </p:nvGrpSpPr>
        <p:grpSpPr>
          <a:xfrm>
            <a:off x="106470" y="-89369"/>
            <a:ext cx="9322171" cy="5407736"/>
            <a:chOff x="106470" y="-89369"/>
            <a:chExt cx="9322171" cy="5407736"/>
          </a:xfrm>
        </p:grpSpPr>
        <p:grpSp>
          <p:nvGrpSpPr>
            <p:cNvPr id="989" name="Google Shape;989;p19"/>
            <p:cNvGrpSpPr/>
            <p:nvPr/>
          </p:nvGrpSpPr>
          <p:grpSpPr>
            <a:xfrm rot="-5400000" flipH="1">
              <a:off x="6779975" y="-1073048"/>
              <a:ext cx="1664988" cy="3632346"/>
              <a:chOff x="-58982" y="1551945"/>
              <a:chExt cx="1664988" cy="3632346"/>
            </a:xfrm>
          </p:grpSpPr>
          <p:sp>
            <p:nvSpPr>
              <p:cNvPr id="990" name="Google Shape;990;p19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1" name="Google Shape;991;p19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2" name="Google Shape;992;p19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3" name="Google Shape;993;p19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4" name="Google Shape;994;p19"/>
              <p:cNvSpPr/>
              <p:nvPr/>
            </p:nvSpPr>
            <p:spPr>
              <a:xfrm rot="-5400000">
                <a:off x="1487865" y="5066149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5" name="Google Shape;995;p19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6" name="Google Shape;996;p19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7" name="Google Shape;997;p19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8" name="Google Shape;998;p19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99" name="Google Shape;999;p19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0" name="Google Shape;1000;p19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1" name="Google Shape;1001;p19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2" name="Google Shape;1002;p19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3" name="Google Shape;1003;p19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4" name="Google Shape;1004;p19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5" name="Google Shape;1005;p19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6" name="Google Shape;1006;p19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7" name="Google Shape;1007;p19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8" name="Google Shape;1008;p19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09" name="Google Shape;1009;p19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19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19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19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19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14" name="Google Shape;1014;p19"/>
            <p:cNvGrpSpPr/>
            <p:nvPr/>
          </p:nvGrpSpPr>
          <p:grpSpPr>
            <a:xfrm>
              <a:off x="106470" y="4174101"/>
              <a:ext cx="1475488" cy="1144266"/>
              <a:chOff x="1717200" y="1288000"/>
              <a:chExt cx="2817968" cy="2185800"/>
            </a:xfrm>
          </p:grpSpPr>
          <p:sp>
            <p:nvSpPr>
              <p:cNvPr id="1015" name="Google Shape;1015;p19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6" name="Google Shape;1016;p19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7" name="Google Shape;1017;p19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8" name="Google Shape;1018;p19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9" name="Google Shape;1019;p19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0" name="Google Shape;1020;p19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1" name="Google Shape;1021;p19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2" name="Google Shape;1022;p19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3" name="Google Shape;1023;p19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4" name="Google Shape;1024;p19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5" name="Google Shape;1025;p19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6" name="Google Shape;1026;p19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7" name="Google Shape;1027;p19"/>
              <p:cNvSpPr/>
              <p:nvPr/>
            </p:nvSpPr>
            <p:spPr>
              <a:xfrm>
                <a:off x="1802078" y="128800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28" name="Google Shape;1028;p19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029" name="Google Shape;1029;p19"/>
          <p:cNvPicPr preferRelativeResize="0"/>
          <p:nvPr/>
        </p:nvPicPr>
        <p:blipFill rotWithShape="1">
          <a:blip r:embed="rId2">
            <a:alphaModFix/>
          </a:blip>
          <a:srcRect b="23395"/>
          <a:stretch/>
        </p:blipFill>
        <p:spPr>
          <a:xfrm rot="8100039" flipH="1">
            <a:off x="8314571" y="808593"/>
            <a:ext cx="941778" cy="721482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1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p2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33" name="Google Shape;1033;p20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Lato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●"/>
              <a:defRPr/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○"/>
              <a:defRPr/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Lato"/>
              <a:buChar char="■"/>
              <a:defRPr/>
            </a:lvl9pPr>
          </a:lstStyle>
          <a:p>
            <a:endParaRPr/>
          </a:p>
        </p:txBody>
      </p:sp>
      <p:grpSp>
        <p:nvGrpSpPr>
          <p:cNvPr id="1034" name="Google Shape;1034;p20"/>
          <p:cNvGrpSpPr/>
          <p:nvPr/>
        </p:nvGrpSpPr>
        <p:grpSpPr>
          <a:xfrm>
            <a:off x="-320353" y="-106506"/>
            <a:ext cx="10983688" cy="5008462"/>
            <a:chOff x="-320353" y="-106506"/>
            <a:chExt cx="10983688" cy="5008462"/>
          </a:xfrm>
        </p:grpSpPr>
        <p:grpSp>
          <p:nvGrpSpPr>
            <p:cNvPr id="1035" name="Google Shape;1035;p20"/>
            <p:cNvGrpSpPr/>
            <p:nvPr/>
          </p:nvGrpSpPr>
          <p:grpSpPr>
            <a:xfrm rot="5400000">
              <a:off x="8150054" y="-411324"/>
              <a:ext cx="2208462" cy="2818099"/>
              <a:chOff x="1552714" y="365650"/>
              <a:chExt cx="3660030" cy="4671140"/>
            </a:xfrm>
          </p:grpSpPr>
          <p:sp>
            <p:nvSpPr>
              <p:cNvPr id="1036" name="Google Shape;1036;p20"/>
              <p:cNvSpPr/>
              <p:nvPr/>
            </p:nvSpPr>
            <p:spPr>
              <a:xfrm>
                <a:off x="2974206" y="3647363"/>
                <a:ext cx="477225" cy="4132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7" name="Google Shape;1037;p20"/>
              <p:cNvSpPr/>
              <p:nvPr/>
            </p:nvSpPr>
            <p:spPr>
              <a:xfrm>
                <a:off x="2028444" y="3960352"/>
                <a:ext cx="408001" cy="35326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8" name="Google Shape;1038;p20"/>
              <p:cNvSpPr/>
              <p:nvPr/>
            </p:nvSpPr>
            <p:spPr>
              <a:xfrm>
                <a:off x="2496950" y="35112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39" name="Google Shape;1039;p20"/>
              <p:cNvSpPr/>
              <p:nvPr/>
            </p:nvSpPr>
            <p:spPr>
              <a:xfrm>
                <a:off x="1552714" y="3511218"/>
                <a:ext cx="4757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0" name="Google Shape;1040;p20"/>
              <p:cNvSpPr/>
              <p:nvPr/>
            </p:nvSpPr>
            <p:spPr>
              <a:xfrm>
                <a:off x="2089642" y="4730654"/>
                <a:ext cx="354865" cy="3061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1" name="Google Shape;1041;p20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2" name="Google Shape;1042;p20"/>
              <p:cNvSpPr/>
              <p:nvPr/>
            </p:nvSpPr>
            <p:spPr>
              <a:xfrm>
                <a:off x="2107075" y="3286625"/>
                <a:ext cx="4772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3" name="Google Shape;1043;p20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4" name="Google Shape;1044;p20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5" name="Google Shape;1045;p20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6" name="Google Shape;1046;p20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7" name="Google Shape;1047;p20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8" name="Google Shape;1048;p20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49" name="Google Shape;1049;p20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0" name="Google Shape;1050;p20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1" name="Google Shape;1051;p20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2" name="Google Shape;1052;p20"/>
              <p:cNvSpPr/>
              <p:nvPr/>
            </p:nvSpPr>
            <p:spPr>
              <a:xfrm>
                <a:off x="2107075" y="19376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3" name="Google Shape;1053;p20"/>
              <p:cNvSpPr/>
              <p:nvPr/>
            </p:nvSpPr>
            <p:spPr>
              <a:xfrm>
                <a:off x="4345645" y="216216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4" name="Google Shape;1054;p20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5" name="Google Shape;1055;p20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6" name="Google Shape;1056;p20"/>
              <p:cNvSpPr/>
              <p:nvPr/>
            </p:nvSpPr>
            <p:spPr>
              <a:xfrm>
                <a:off x="4056450" y="365650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57" name="Google Shape;1057;p20"/>
            <p:cNvGrpSpPr/>
            <p:nvPr/>
          </p:nvGrpSpPr>
          <p:grpSpPr>
            <a:xfrm rot="5400000">
              <a:off x="-265984" y="3499473"/>
              <a:ext cx="1348115" cy="1456853"/>
              <a:chOff x="2886825" y="959817"/>
              <a:chExt cx="2325940" cy="2513983"/>
            </a:xfrm>
          </p:grpSpPr>
          <p:sp>
            <p:nvSpPr>
              <p:cNvPr id="1058" name="Google Shape;1058;p20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59" name="Google Shape;1059;p20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0" name="Google Shape;1060;p20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1" name="Google Shape;1061;p20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2" name="Google Shape;1062;p20"/>
              <p:cNvSpPr/>
              <p:nvPr/>
            </p:nvSpPr>
            <p:spPr>
              <a:xfrm>
                <a:off x="4682626" y="1488290"/>
                <a:ext cx="410053" cy="3551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3" name="Google Shape;1063;p20"/>
              <p:cNvSpPr/>
              <p:nvPr/>
            </p:nvSpPr>
            <p:spPr>
              <a:xfrm>
                <a:off x="4347636" y="1681222"/>
                <a:ext cx="410053" cy="35517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4" name="Google Shape;1064;p20"/>
              <p:cNvSpPr/>
              <p:nvPr/>
            </p:nvSpPr>
            <p:spPr>
              <a:xfrm>
                <a:off x="4345645" y="216216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5" name="Google Shape;1065;p20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6" name="Google Shape;1066;p20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7" name="Google Shape;1067;p20"/>
              <p:cNvSpPr/>
              <p:nvPr/>
            </p:nvSpPr>
            <p:spPr>
              <a:xfrm>
                <a:off x="4841293" y="959817"/>
                <a:ext cx="371472" cy="32048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68" name="Google Shape;1068;p20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069" name="Google Shape;1069;p20"/>
          <p:cNvGrpSpPr/>
          <p:nvPr/>
        </p:nvGrpSpPr>
        <p:grpSpPr>
          <a:xfrm>
            <a:off x="91743" y="-263762"/>
            <a:ext cx="9090041" cy="5870179"/>
            <a:chOff x="91743" y="-263762"/>
            <a:chExt cx="9090041" cy="5870179"/>
          </a:xfrm>
        </p:grpSpPr>
        <p:pic>
          <p:nvPicPr>
            <p:cNvPr id="1070" name="Google Shape;1070;p20"/>
            <p:cNvPicPr preferRelativeResize="0"/>
            <p:nvPr/>
          </p:nvPicPr>
          <p:blipFill rotWithShape="1">
            <a:blip r:embed="rId2">
              <a:alphaModFix/>
            </a:blip>
            <a:srcRect r="29612"/>
            <a:stretch/>
          </p:blipFill>
          <p:spPr>
            <a:xfrm rot="7841885">
              <a:off x="8207062" y="-169523"/>
              <a:ext cx="714299" cy="10147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71" name="Google Shape;1071;p20"/>
            <p:cNvPicPr preferRelativeResize="0"/>
            <p:nvPr/>
          </p:nvPicPr>
          <p:blipFill rotWithShape="1">
            <a:blip r:embed="rId3">
              <a:alphaModFix/>
            </a:blip>
            <a:srcRect l="17380" t="-2753" r="18249"/>
            <a:stretch/>
          </p:blipFill>
          <p:spPr>
            <a:xfrm rot="10610269">
              <a:off x="128292" y="4234505"/>
              <a:ext cx="868342" cy="134898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72" name="Google Shape;1072;p2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oogle Shape;154;p3"/>
          <p:cNvGrpSpPr/>
          <p:nvPr/>
        </p:nvGrpSpPr>
        <p:grpSpPr>
          <a:xfrm>
            <a:off x="-2028666" y="-396704"/>
            <a:ext cx="15057473" cy="5703079"/>
            <a:chOff x="-2028666" y="-396704"/>
            <a:chExt cx="15057473" cy="5703079"/>
          </a:xfrm>
        </p:grpSpPr>
        <p:grpSp>
          <p:nvGrpSpPr>
            <p:cNvPr id="155" name="Google Shape;155;p3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6" name="Google Shape;156;p3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Google Shape;157;p3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Google Shape;158;p3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" name="Google Shape;159;p3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" name="Google Shape;160;p3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Google Shape;161;p3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Google Shape;162;p3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" name="Google Shape;163;p3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" name="Google Shape;164;p3"/>
              <p:cNvSpPr/>
              <p:nvPr/>
            </p:nvSpPr>
            <p:spPr>
              <a:xfrm rot="10800000" flipH="1">
                <a:off x="-1163824" y="406412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Google Shape;165;p3"/>
              <p:cNvSpPr/>
              <p:nvPr/>
            </p:nvSpPr>
            <p:spPr>
              <a:xfrm rot="10800000" flipH="1">
                <a:off x="-1726822" y="36928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Google Shape;166;p3"/>
              <p:cNvSpPr/>
              <p:nvPr/>
            </p:nvSpPr>
            <p:spPr>
              <a:xfrm rot="10800000" flipH="1">
                <a:off x="-1923263" y="32316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Google Shape;167;p3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3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" name="Google Shape;169;p3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" name="Google Shape;170;p3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3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Google Shape;172;p3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Google Shape;173;p3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" name="Google Shape;174;p3"/>
              <p:cNvSpPr/>
              <p:nvPr/>
            </p:nvSpPr>
            <p:spPr>
              <a:xfrm rot="10800000" flipH="1">
                <a:off x="-1058421" y="4537334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" name="Google Shape;175;p3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3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Google Shape;177;p3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" name="Google Shape;178;p3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3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Google Shape;180;p3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Google Shape;181;p3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Google Shape;182;p3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Google Shape;183;p3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4" name="Google Shape;184;p3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5" name="Google Shape;185;p3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Google Shape;186;p3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Google Shape;187;p3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Google Shape;188;p3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9" name="Google Shape;189;p3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0" name="Google Shape;190;p3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Google Shape;191;p3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Google Shape;192;p3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Google Shape;193;p3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4" name="Google Shape;194;p3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5" name="Google Shape;195;p3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Google Shape;196;p3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Google Shape;197;p3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8" name="Google Shape;198;p3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" name="Google Shape;199;p3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Google Shape;200;p3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Google Shape;201;p3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Google Shape;202;p3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" name="Google Shape;203;p3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" name="Google Shape;204;p3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Google Shape;205;p3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Google Shape;206;p3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Google Shape;207;p3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" name="Google Shape;208;p3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9" name="Google Shape;209;p3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Google Shape;210;p3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Google Shape;211;p3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Google Shape;212;p3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Google Shape;213;p3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4" name="Google Shape;214;p3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5" name="Google Shape;215;p3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216" name="Google Shape;216;p3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Google Shape;217;p3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Google Shape;218;p3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9" name="Google Shape;219;p3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0" name="Google Shape;220;p3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Google Shape;221;p3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Google Shape;222;p3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3" name="Google Shape;223;p3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4" name="Google Shape;224;p3"/>
              <p:cNvSpPr/>
              <p:nvPr/>
            </p:nvSpPr>
            <p:spPr>
              <a:xfrm rot="10800000" flipH="1">
                <a:off x="-1025599" y="3961114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Google Shape;225;p3"/>
              <p:cNvSpPr/>
              <p:nvPr/>
            </p:nvSpPr>
            <p:spPr>
              <a:xfrm rot="10800000" flipH="1">
                <a:off x="-2199722" y="25010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Google Shape;226;p3"/>
              <p:cNvSpPr/>
              <p:nvPr/>
            </p:nvSpPr>
            <p:spPr>
              <a:xfrm rot="10800000" flipH="1">
                <a:off x="-2348263" y="27177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Google Shape;227;p3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8" name="Google Shape;228;p3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9" name="Google Shape;229;p3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Google Shape;230;p3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Google Shape;231;p3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Google Shape;232;p3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Google Shape;233;p3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4" name="Google Shape;234;p3"/>
              <p:cNvSpPr/>
              <p:nvPr/>
            </p:nvSpPr>
            <p:spPr>
              <a:xfrm rot="10800000" flipH="1">
                <a:off x="-1026234" y="4472659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5" name="Google Shape;235;p3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Google Shape;236;p3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Google Shape;237;p3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Google Shape;238;p3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" name="Google Shape;239;p3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" name="Google Shape;240;p3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Google Shape;241;p3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Google Shape;242;p3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" name="Google Shape;243;p3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" name="Google Shape;244;p3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Google Shape;245;p3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Google Shape;246;p3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Google Shape;247;p3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Google Shape;248;p3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" name="Google Shape;249;p3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" name="Google Shape;250;p3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Google Shape;251;p3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Google Shape;252;p3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Google Shape;253;p3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" name="Google Shape;254;p3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" name="Google Shape;255;p3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Google Shape;256;p3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Google Shape;257;p3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Google Shape;258;p3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" name="Google Shape;259;p3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" name="Google Shape;260;p3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Google Shape;261;p3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Google Shape;262;p3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" name="Google Shape;263;p3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4" name="Google Shape;264;p3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Google Shape;265;p3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Google Shape;266;p3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Google Shape;267;p3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8" name="Google Shape;268;p3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9" name="Google Shape;269;p3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0" name="Google Shape;270;p3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1" name="Google Shape;271;p3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2" name="Google Shape;272;p3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3" name="Google Shape;273;p3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4" name="Google Shape;274;p3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75" name="Google Shape;275;p3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276" name="Google Shape;276;p3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7" name="Google Shape;277;p3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8" name="Google Shape;278;p3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9" name="Google Shape;279;p3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0" name="Google Shape;280;p3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1" name="Google Shape;281;p3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2" name="Google Shape;282;p3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3" name="Google Shape;283;p3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4" name="Google Shape;284;p3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5" name="Google Shape;285;p3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" name="Google Shape;286;p3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" name="Google Shape;287;p3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8" name="Google Shape;288;p3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9" name="Google Shape;289;p3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0" name="Google Shape;290;p3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1" name="Google Shape;291;p3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2" name="Google Shape;292;p3"/>
          <p:cNvGrpSpPr/>
          <p:nvPr/>
        </p:nvGrpSpPr>
        <p:grpSpPr>
          <a:xfrm>
            <a:off x="-989428" y="-354917"/>
            <a:ext cx="10390893" cy="7697871"/>
            <a:chOff x="-989428" y="-354917"/>
            <a:chExt cx="10390893" cy="7697871"/>
          </a:xfrm>
        </p:grpSpPr>
        <p:pic>
          <p:nvPicPr>
            <p:cNvPr id="293" name="Google Shape;293;p3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8366432">
              <a:off x="7836502" y="-88696"/>
              <a:ext cx="1298742" cy="129874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4" name="Google Shape;294;p3"/>
            <p:cNvPicPr preferRelativeResize="0"/>
            <p:nvPr/>
          </p:nvPicPr>
          <p:blipFill rotWithShape="1">
            <a:blip r:embed="rId3">
              <a:alphaModFix/>
            </a:blip>
            <a:srcRect t="12371" b="17294"/>
            <a:stretch/>
          </p:blipFill>
          <p:spPr>
            <a:xfrm rot="-7534173" flipH="1">
              <a:off x="-698083" y="3694317"/>
              <a:ext cx="3789110" cy="26649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95" name="Google Shape;295;p3"/>
          <p:cNvSpPr txBox="1">
            <a:spLocks noGrp="1"/>
          </p:cNvSpPr>
          <p:nvPr>
            <p:ph type="title"/>
          </p:nvPr>
        </p:nvSpPr>
        <p:spPr>
          <a:xfrm>
            <a:off x="2038200" y="2307325"/>
            <a:ext cx="50676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96" name="Google Shape;296;p3"/>
          <p:cNvSpPr txBox="1">
            <a:spLocks noGrp="1"/>
          </p:cNvSpPr>
          <p:nvPr>
            <p:ph type="title" idx="2" hasCustomPrompt="1"/>
          </p:nvPr>
        </p:nvSpPr>
        <p:spPr>
          <a:xfrm>
            <a:off x="3909900" y="1400063"/>
            <a:ext cx="1324200" cy="8418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5000">
                <a:latin typeface="Archivo ExtraBold"/>
                <a:ea typeface="Archivo ExtraBold"/>
                <a:cs typeface="Archivo ExtraBold"/>
                <a:sym typeface="Archivo Extra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97" name="Google Shape;297;p3"/>
          <p:cNvSpPr txBox="1">
            <a:spLocks noGrp="1"/>
          </p:cNvSpPr>
          <p:nvPr>
            <p:ph type="subTitle" idx="1"/>
          </p:nvPr>
        </p:nvSpPr>
        <p:spPr>
          <a:xfrm>
            <a:off x="2509100" y="3225350"/>
            <a:ext cx="41259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8" name="Google Shape;298;p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4_1_1"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075" name="Google Shape;1075;p21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129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076" name="Google Shape;1076;p21"/>
          <p:cNvGrpSpPr/>
          <p:nvPr/>
        </p:nvGrpSpPr>
        <p:grpSpPr>
          <a:xfrm>
            <a:off x="-374481" y="3970996"/>
            <a:ext cx="2941933" cy="3110486"/>
            <a:chOff x="-374481" y="3970996"/>
            <a:chExt cx="2941933" cy="3110486"/>
          </a:xfrm>
        </p:grpSpPr>
        <p:grpSp>
          <p:nvGrpSpPr>
            <p:cNvPr id="1077" name="Google Shape;1077;p21"/>
            <p:cNvGrpSpPr/>
            <p:nvPr/>
          </p:nvGrpSpPr>
          <p:grpSpPr>
            <a:xfrm rot="-5400000">
              <a:off x="-458757" y="4055272"/>
              <a:ext cx="3110486" cy="2941933"/>
              <a:chOff x="363575" y="365650"/>
              <a:chExt cx="4949850" cy="4681625"/>
            </a:xfrm>
          </p:grpSpPr>
          <p:sp>
            <p:nvSpPr>
              <p:cNvPr id="1078" name="Google Shape;1078;p21"/>
              <p:cNvSpPr/>
              <p:nvPr/>
            </p:nvSpPr>
            <p:spPr>
              <a:xfrm>
                <a:off x="1327325" y="4634050"/>
                <a:ext cx="475750" cy="41322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79" name="Google Shape;1079;p21"/>
              <p:cNvSpPr/>
              <p:nvPr/>
            </p:nvSpPr>
            <p:spPr>
              <a:xfrm>
                <a:off x="547575" y="4634050"/>
                <a:ext cx="475750" cy="41322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0" name="Google Shape;1080;p21"/>
              <p:cNvSpPr/>
              <p:nvPr/>
            </p:nvSpPr>
            <p:spPr>
              <a:xfrm>
                <a:off x="2886825" y="4184900"/>
                <a:ext cx="477225" cy="4132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1" name="Google Shape;1081;p21"/>
              <p:cNvSpPr/>
              <p:nvPr/>
            </p:nvSpPr>
            <p:spPr>
              <a:xfrm>
                <a:off x="547575" y="3735775"/>
                <a:ext cx="4757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2" name="Google Shape;1082;p21"/>
              <p:cNvSpPr/>
              <p:nvPr/>
            </p:nvSpPr>
            <p:spPr>
              <a:xfrm>
                <a:off x="3579246" y="350954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3" name="Google Shape;1083;p21"/>
              <p:cNvSpPr/>
              <p:nvPr/>
            </p:nvSpPr>
            <p:spPr>
              <a:xfrm>
                <a:off x="1327325" y="3286625"/>
                <a:ext cx="4757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4" name="Google Shape;1084;p21"/>
              <p:cNvSpPr/>
              <p:nvPr/>
            </p:nvSpPr>
            <p:spPr>
              <a:xfrm>
                <a:off x="2886825" y="2837500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5" name="Google Shape;1085;p21"/>
              <p:cNvSpPr/>
              <p:nvPr/>
            </p:nvSpPr>
            <p:spPr>
              <a:xfrm>
                <a:off x="405645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6" name="Google Shape;1086;p21"/>
              <p:cNvSpPr/>
              <p:nvPr/>
            </p:nvSpPr>
            <p:spPr>
              <a:xfrm>
                <a:off x="2886825" y="14884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7" name="Google Shape;1087;p21"/>
              <p:cNvSpPr/>
              <p:nvPr/>
            </p:nvSpPr>
            <p:spPr>
              <a:xfrm>
                <a:off x="2107075" y="1488475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8" name="Google Shape;1088;p21"/>
              <p:cNvSpPr/>
              <p:nvPr/>
            </p:nvSpPr>
            <p:spPr>
              <a:xfrm>
                <a:off x="1489525" y="1953200"/>
                <a:ext cx="293200" cy="25430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89" name="Google Shape;1089;p21"/>
              <p:cNvSpPr/>
              <p:nvPr/>
            </p:nvSpPr>
            <p:spPr>
              <a:xfrm>
                <a:off x="756550" y="2436650"/>
                <a:ext cx="294850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0" name="Google Shape;1090;p21"/>
              <p:cNvSpPr/>
              <p:nvPr/>
            </p:nvSpPr>
            <p:spPr>
              <a:xfrm>
                <a:off x="903150" y="987950"/>
                <a:ext cx="193400" cy="166825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1" name="Google Shape;1091;p21"/>
              <p:cNvSpPr/>
              <p:nvPr/>
            </p:nvSpPr>
            <p:spPr>
              <a:xfrm>
                <a:off x="500800" y="3122825"/>
                <a:ext cx="193400" cy="168450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2" name="Google Shape;1092;p21"/>
              <p:cNvSpPr/>
              <p:nvPr/>
            </p:nvSpPr>
            <p:spPr>
              <a:xfrm>
                <a:off x="2425225" y="925550"/>
                <a:ext cx="293200" cy="2541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3" name="Google Shape;1093;p21"/>
              <p:cNvSpPr/>
              <p:nvPr/>
            </p:nvSpPr>
            <p:spPr>
              <a:xfrm>
                <a:off x="959300" y="3261675"/>
                <a:ext cx="293200" cy="2526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4" name="Google Shape;1094;p21"/>
              <p:cNvSpPr/>
              <p:nvPr/>
            </p:nvSpPr>
            <p:spPr>
              <a:xfrm>
                <a:off x="4580094" y="1751619"/>
                <a:ext cx="293200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5" name="Google Shape;1095;p21"/>
              <p:cNvSpPr/>
              <p:nvPr/>
            </p:nvSpPr>
            <p:spPr>
              <a:xfrm>
                <a:off x="1626750" y="1337275"/>
                <a:ext cx="294850" cy="25415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6" name="Google Shape;1096;p21"/>
              <p:cNvSpPr/>
              <p:nvPr/>
            </p:nvSpPr>
            <p:spPr>
              <a:xfrm>
                <a:off x="363575" y="4242550"/>
                <a:ext cx="293200" cy="2542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7" name="Google Shape;1097;p21"/>
              <p:cNvSpPr/>
              <p:nvPr/>
            </p:nvSpPr>
            <p:spPr>
              <a:xfrm>
                <a:off x="1902850" y="376625"/>
                <a:ext cx="293200" cy="25415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8" name="Google Shape;1098;p21"/>
              <p:cNvSpPr/>
              <p:nvPr/>
            </p:nvSpPr>
            <p:spPr>
              <a:xfrm>
                <a:off x="4836200" y="8147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99" name="Google Shape;1099;p21"/>
              <p:cNvSpPr/>
              <p:nvPr/>
            </p:nvSpPr>
            <p:spPr>
              <a:xfrm>
                <a:off x="3276700" y="365650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00" name="Google Shape;1100;p21"/>
            <p:cNvGrpSpPr/>
            <p:nvPr/>
          </p:nvGrpSpPr>
          <p:grpSpPr>
            <a:xfrm rot="-5400000">
              <a:off x="-174571" y="4016084"/>
              <a:ext cx="2259868" cy="2659687"/>
              <a:chOff x="1327325" y="365650"/>
              <a:chExt cx="3596225" cy="4232475"/>
            </a:xfrm>
          </p:grpSpPr>
          <p:sp>
            <p:nvSpPr>
              <p:cNvPr id="1101" name="Google Shape;1101;p21"/>
              <p:cNvSpPr/>
              <p:nvPr/>
            </p:nvSpPr>
            <p:spPr>
              <a:xfrm>
                <a:off x="3276700" y="3960350"/>
                <a:ext cx="477225" cy="4132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2" name="Google Shape;1102;p21"/>
              <p:cNvSpPr/>
              <p:nvPr/>
            </p:nvSpPr>
            <p:spPr>
              <a:xfrm>
                <a:off x="2107075" y="4184900"/>
                <a:ext cx="477250" cy="4132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3" name="Google Shape;1103;p21"/>
              <p:cNvSpPr/>
              <p:nvPr/>
            </p:nvSpPr>
            <p:spPr>
              <a:xfrm>
                <a:off x="2496950" y="35112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4" name="Google Shape;1104;p21"/>
              <p:cNvSpPr/>
              <p:nvPr/>
            </p:nvSpPr>
            <p:spPr>
              <a:xfrm>
                <a:off x="1327325" y="3735775"/>
                <a:ext cx="4757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5" name="Google Shape;1105;p21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6" name="Google Shape;1106;p21"/>
              <p:cNvSpPr/>
              <p:nvPr/>
            </p:nvSpPr>
            <p:spPr>
              <a:xfrm>
                <a:off x="2107075" y="3286625"/>
                <a:ext cx="4772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7" name="Google Shape;1107;p21"/>
              <p:cNvSpPr/>
              <p:nvPr/>
            </p:nvSpPr>
            <p:spPr>
              <a:xfrm>
                <a:off x="3969121" y="3284966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8" name="Google Shape;1108;p21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09" name="Google Shape;1109;p21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0" name="Google Shape;1110;p21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1" name="Google Shape;1111;p21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2" name="Google Shape;1112;p21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3" name="Google Shape;1113;p21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4" name="Google Shape;1114;p21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5" name="Google Shape;1115;p21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21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21"/>
              <p:cNvSpPr/>
              <p:nvPr/>
            </p:nvSpPr>
            <p:spPr>
              <a:xfrm>
                <a:off x="2107075" y="19376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21"/>
              <p:cNvSpPr/>
              <p:nvPr/>
            </p:nvSpPr>
            <p:spPr>
              <a:xfrm>
                <a:off x="4056450" y="126390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21"/>
              <p:cNvSpPr/>
              <p:nvPr/>
            </p:nvSpPr>
            <p:spPr>
              <a:xfrm>
                <a:off x="4446325" y="10393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21"/>
              <p:cNvSpPr/>
              <p:nvPr/>
            </p:nvSpPr>
            <p:spPr>
              <a:xfrm>
                <a:off x="3666575" y="10393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21"/>
              <p:cNvSpPr/>
              <p:nvPr/>
            </p:nvSpPr>
            <p:spPr>
              <a:xfrm>
                <a:off x="4056450" y="365650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122" name="Google Shape;1122;p21"/>
          <p:cNvGrpSpPr/>
          <p:nvPr/>
        </p:nvGrpSpPr>
        <p:grpSpPr>
          <a:xfrm>
            <a:off x="8571728" y="539496"/>
            <a:ext cx="776718" cy="2496858"/>
            <a:chOff x="8280253" y="-933479"/>
            <a:chExt cx="776718" cy="2496858"/>
          </a:xfrm>
        </p:grpSpPr>
        <p:sp>
          <p:nvSpPr>
            <p:cNvPr id="1123" name="Google Shape;1123;p21"/>
            <p:cNvSpPr/>
            <p:nvPr/>
          </p:nvSpPr>
          <p:spPr>
            <a:xfrm rot="-5400000">
              <a:off x="8777662" y="-912899"/>
              <a:ext cx="299888" cy="258728"/>
            </a:xfrm>
            <a:custGeom>
              <a:avLst/>
              <a:gdLst/>
              <a:ahLst/>
              <a:cxnLst/>
              <a:rect l="l" t="t" r="r" b="b"/>
              <a:pathLst>
                <a:path w="19089" h="16469" extrusionOk="0">
                  <a:moveTo>
                    <a:pt x="4742" y="1"/>
                  </a:moveTo>
                  <a:lnTo>
                    <a:pt x="1" y="8235"/>
                  </a:lnTo>
                  <a:lnTo>
                    <a:pt x="4742" y="16469"/>
                  </a:lnTo>
                  <a:lnTo>
                    <a:pt x="14288" y="16469"/>
                  </a:lnTo>
                  <a:lnTo>
                    <a:pt x="19089" y="8235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21"/>
            <p:cNvSpPr/>
            <p:nvPr/>
          </p:nvSpPr>
          <p:spPr>
            <a:xfrm rot="-5400000">
              <a:off x="8260183" y="-106385"/>
              <a:ext cx="299888" cy="259749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21"/>
            <p:cNvSpPr/>
            <p:nvPr/>
          </p:nvSpPr>
          <p:spPr>
            <a:xfrm rot="-5400000">
              <a:off x="8260175" y="383602"/>
              <a:ext cx="299904" cy="259749"/>
            </a:xfrm>
            <a:custGeom>
              <a:avLst/>
              <a:gdLst/>
              <a:ahLst/>
              <a:cxnLst/>
              <a:rect l="l" t="t" r="r" b="b"/>
              <a:pathLst>
                <a:path w="19090" h="16534" extrusionOk="0">
                  <a:moveTo>
                    <a:pt x="4742" y="0"/>
                  </a:moveTo>
                  <a:lnTo>
                    <a:pt x="1" y="8235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235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21"/>
            <p:cNvSpPr/>
            <p:nvPr/>
          </p:nvSpPr>
          <p:spPr>
            <a:xfrm rot="-5400000">
              <a:off x="8560063" y="879473"/>
              <a:ext cx="184247" cy="159802"/>
            </a:xfrm>
            <a:custGeom>
              <a:avLst/>
              <a:gdLst/>
              <a:ahLst/>
              <a:cxnLst/>
              <a:rect l="l" t="t" r="r" b="b"/>
              <a:pathLst>
                <a:path w="11728" h="10172" extrusionOk="0">
                  <a:moveTo>
                    <a:pt x="2935" y="1"/>
                  </a:moveTo>
                  <a:lnTo>
                    <a:pt x="0" y="5116"/>
                  </a:lnTo>
                  <a:lnTo>
                    <a:pt x="2935" y="10171"/>
                  </a:lnTo>
                  <a:lnTo>
                    <a:pt x="8798" y="10171"/>
                  </a:lnTo>
                  <a:lnTo>
                    <a:pt x="11728" y="5116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21"/>
            <p:cNvSpPr/>
            <p:nvPr/>
          </p:nvSpPr>
          <p:spPr>
            <a:xfrm rot="-5400000">
              <a:off x="8336598" y="1263668"/>
              <a:ext cx="121533" cy="104833"/>
            </a:xfrm>
            <a:custGeom>
              <a:avLst/>
              <a:gdLst/>
              <a:ahLst/>
              <a:cxnLst/>
              <a:rect l="l" t="t" r="r" b="b"/>
              <a:pathLst>
                <a:path w="7736" h="6673" extrusionOk="0">
                  <a:moveTo>
                    <a:pt x="1937" y="0"/>
                  </a:moveTo>
                  <a:lnTo>
                    <a:pt x="0" y="3304"/>
                  </a:lnTo>
                  <a:lnTo>
                    <a:pt x="1937" y="6672"/>
                  </a:lnTo>
                  <a:lnTo>
                    <a:pt x="5804" y="6672"/>
                  </a:lnTo>
                  <a:lnTo>
                    <a:pt x="7736" y="3304"/>
                  </a:lnTo>
                  <a:lnTo>
                    <a:pt x="5804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21"/>
            <p:cNvSpPr/>
            <p:nvPr/>
          </p:nvSpPr>
          <p:spPr>
            <a:xfrm rot="-5400000">
              <a:off x="8750674" y="1391393"/>
              <a:ext cx="184247" cy="159724"/>
            </a:xfrm>
            <a:custGeom>
              <a:avLst/>
              <a:gdLst/>
              <a:ahLst/>
              <a:cxnLst/>
              <a:rect l="l" t="t" r="r" b="b"/>
              <a:pathLst>
                <a:path w="11728" h="10167" extrusionOk="0">
                  <a:moveTo>
                    <a:pt x="2935" y="1"/>
                  </a:moveTo>
                  <a:lnTo>
                    <a:pt x="0" y="5051"/>
                  </a:lnTo>
                  <a:lnTo>
                    <a:pt x="2935" y="10166"/>
                  </a:lnTo>
                  <a:lnTo>
                    <a:pt x="8798" y="10166"/>
                  </a:lnTo>
                  <a:lnTo>
                    <a:pt x="11728" y="5051"/>
                  </a:lnTo>
                  <a:lnTo>
                    <a:pt x="8798" y="1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21"/>
            <p:cNvSpPr/>
            <p:nvPr/>
          </p:nvSpPr>
          <p:spPr>
            <a:xfrm rot="-5400000">
              <a:off x="8458601" y="1018919"/>
              <a:ext cx="185284" cy="159708"/>
            </a:xfrm>
            <a:custGeom>
              <a:avLst/>
              <a:gdLst/>
              <a:ahLst/>
              <a:cxnLst/>
              <a:rect l="l" t="t" r="r" b="b"/>
              <a:pathLst>
                <a:path w="11794" h="10166" extrusionOk="0">
                  <a:moveTo>
                    <a:pt x="2935" y="0"/>
                  </a:moveTo>
                  <a:lnTo>
                    <a:pt x="1" y="5115"/>
                  </a:lnTo>
                  <a:lnTo>
                    <a:pt x="2935" y="10166"/>
                  </a:lnTo>
                  <a:lnTo>
                    <a:pt x="8799" y="10166"/>
                  </a:lnTo>
                  <a:lnTo>
                    <a:pt x="11793" y="5115"/>
                  </a:lnTo>
                  <a:lnTo>
                    <a:pt x="8799" y="0"/>
                  </a:lnTo>
                  <a:close/>
                </a:path>
              </a:pathLst>
            </a:custGeom>
            <a:solidFill>
              <a:srgbClr val="FFFFFF">
                <a:alpha val="6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21"/>
            <p:cNvSpPr/>
            <p:nvPr/>
          </p:nvSpPr>
          <p:spPr>
            <a:xfrm rot="-5400000">
              <a:off x="8636029" y="-668428"/>
              <a:ext cx="299904" cy="259765"/>
            </a:xfrm>
            <a:custGeom>
              <a:avLst/>
              <a:gdLst/>
              <a:ahLst/>
              <a:cxnLst/>
              <a:rect l="l" t="t" r="r" b="b"/>
              <a:pathLst>
                <a:path w="19090" h="16535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21"/>
            <p:cNvSpPr/>
            <p:nvPr/>
          </p:nvSpPr>
          <p:spPr>
            <a:xfrm rot="-5400000">
              <a:off x="8636500" y="-177962"/>
              <a:ext cx="298961" cy="259765"/>
            </a:xfrm>
            <a:custGeom>
              <a:avLst/>
              <a:gdLst/>
              <a:ahLst/>
              <a:cxnLst/>
              <a:rect l="l" t="t" r="r" b="b"/>
              <a:pathLst>
                <a:path w="19030" h="16535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2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21"/>
            <p:cNvSpPr/>
            <p:nvPr/>
          </p:nvSpPr>
          <p:spPr>
            <a:xfrm rot="-5400000">
              <a:off x="8494922" y="-913410"/>
              <a:ext cx="299888" cy="259749"/>
            </a:xfrm>
            <a:custGeom>
              <a:avLst/>
              <a:gdLst/>
              <a:ahLst/>
              <a:cxnLst/>
              <a:rect l="l" t="t" r="r" b="b"/>
              <a:pathLst>
                <a:path w="19089" h="16534" extrusionOk="0">
                  <a:moveTo>
                    <a:pt x="4742" y="0"/>
                  </a:moveTo>
                  <a:lnTo>
                    <a:pt x="1" y="8299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99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21"/>
            <p:cNvSpPr/>
            <p:nvPr/>
          </p:nvSpPr>
          <p:spPr>
            <a:xfrm rot="-5400000">
              <a:off x="8401298" y="138605"/>
              <a:ext cx="299904" cy="259749"/>
            </a:xfrm>
            <a:custGeom>
              <a:avLst/>
              <a:gdLst/>
              <a:ahLst/>
              <a:cxnLst/>
              <a:rect l="l" t="t" r="r" b="b"/>
              <a:pathLst>
                <a:path w="19090" h="16534" extrusionOk="0">
                  <a:moveTo>
                    <a:pt x="4742" y="0"/>
                  </a:moveTo>
                  <a:lnTo>
                    <a:pt x="1" y="8234"/>
                  </a:lnTo>
                  <a:lnTo>
                    <a:pt x="4742" y="16533"/>
                  </a:lnTo>
                  <a:lnTo>
                    <a:pt x="14288" y="16533"/>
                  </a:lnTo>
                  <a:lnTo>
                    <a:pt x="19089" y="8234"/>
                  </a:lnTo>
                  <a:lnTo>
                    <a:pt x="14288" y="0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21"/>
            <p:cNvSpPr/>
            <p:nvPr/>
          </p:nvSpPr>
          <p:spPr>
            <a:xfrm rot="-5400000">
              <a:off x="8542413" y="383594"/>
              <a:ext cx="299904" cy="259765"/>
            </a:xfrm>
            <a:custGeom>
              <a:avLst/>
              <a:gdLst/>
              <a:ahLst/>
              <a:cxnLst/>
              <a:rect l="l" t="t" r="r" b="b"/>
              <a:pathLst>
                <a:path w="19090" h="16535" extrusionOk="0">
                  <a:moveTo>
                    <a:pt x="4742" y="1"/>
                  </a:moveTo>
                  <a:lnTo>
                    <a:pt x="1" y="8300"/>
                  </a:lnTo>
                  <a:lnTo>
                    <a:pt x="4742" y="16534"/>
                  </a:lnTo>
                  <a:lnTo>
                    <a:pt x="14288" y="16534"/>
                  </a:lnTo>
                  <a:lnTo>
                    <a:pt x="19089" y="8300"/>
                  </a:lnTo>
                  <a:lnTo>
                    <a:pt x="14288" y="1"/>
                  </a:lnTo>
                  <a:close/>
                </a:path>
              </a:pathLst>
            </a:custGeom>
            <a:solidFill>
              <a:srgbClr val="FFFFFF">
                <a:alpha val="3000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35" name="Google Shape;1135;p21"/>
          <p:cNvPicPr preferRelativeResize="0"/>
          <p:nvPr/>
        </p:nvPicPr>
        <p:blipFill rotWithShape="1">
          <a:blip r:embed="rId2">
            <a:alphaModFix/>
          </a:blip>
          <a:srcRect l="19248" t="9343" r="24635" b="21747"/>
          <a:stretch/>
        </p:blipFill>
        <p:spPr>
          <a:xfrm rot="3095536">
            <a:off x="8577850" y="-399853"/>
            <a:ext cx="1529971" cy="1878707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2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_AND_BODY_1">
    <p:spTree>
      <p:nvGrpSpPr>
        <p:cNvPr id="1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39" name="Google Shape;1139;p22"/>
          <p:cNvSpPr txBox="1">
            <a:spLocks noGrp="1"/>
          </p:cNvSpPr>
          <p:nvPr>
            <p:ph type="body" idx="1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Font typeface="Nunito Light"/>
              <a:buChar char="●"/>
              <a:defRPr/>
            </a:lvl1pPr>
            <a:lvl2pPr marL="914400" lvl="1" indent="-304800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1140" name="Google Shape;1140;p22"/>
          <p:cNvGrpSpPr/>
          <p:nvPr/>
        </p:nvGrpSpPr>
        <p:grpSpPr>
          <a:xfrm>
            <a:off x="-145710" y="1386445"/>
            <a:ext cx="9383341" cy="3832482"/>
            <a:chOff x="-145710" y="1386445"/>
            <a:chExt cx="9383341" cy="3832482"/>
          </a:xfrm>
        </p:grpSpPr>
        <p:grpSp>
          <p:nvGrpSpPr>
            <p:cNvPr id="1141" name="Google Shape;1141;p22"/>
            <p:cNvGrpSpPr/>
            <p:nvPr/>
          </p:nvGrpSpPr>
          <p:grpSpPr>
            <a:xfrm>
              <a:off x="-145710" y="1386445"/>
              <a:ext cx="736979" cy="1645115"/>
              <a:chOff x="-145710" y="1386445"/>
              <a:chExt cx="736979" cy="1645115"/>
            </a:xfrm>
          </p:grpSpPr>
          <p:grpSp>
            <p:nvGrpSpPr>
              <p:cNvPr id="1142" name="Google Shape;1142;p22"/>
              <p:cNvGrpSpPr/>
              <p:nvPr/>
            </p:nvGrpSpPr>
            <p:grpSpPr>
              <a:xfrm>
                <a:off x="-145710" y="1824882"/>
                <a:ext cx="736979" cy="1206678"/>
                <a:chOff x="-145710" y="-63843"/>
                <a:chExt cx="736979" cy="1206678"/>
              </a:xfrm>
            </p:grpSpPr>
            <p:sp>
              <p:nvSpPr>
                <p:cNvPr id="1143" name="Google Shape;1143;p22"/>
                <p:cNvSpPr/>
                <p:nvPr/>
              </p:nvSpPr>
              <p:spPr>
                <a:xfrm rot="5400000">
                  <a:off x="239847" y="988593"/>
                  <a:ext cx="165662" cy="142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3" h="10167" extrusionOk="0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4" name="Google Shape;1144;p22"/>
                <p:cNvSpPr/>
                <p:nvPr/>
              </p:nvSpPr>
              <p:spPr>
                <a:xfrm rot="5400000">
                  <a:off x="88704" y="611304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5" name="Google Shape;1145;p22"/>
                <p:cNvSpPr/>
                <p:nvPr/>
              </p:nvSpPr>
              <p:spPr>
                <a:xfrm rot="5400000">
                  <a:off x="88704" y="173170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6" name="Google Shape;1146;p22"/>
                <p:cNvSpPr/>
                <p:nvPr/>
              </p:nvSpPr>
              <p:spPr>
                <a:xfrm rot="5400000">
                  <a:off x="215347" y="-45441"/>
                  <a:ext cx="268153" cy="2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7" name="Google Shape;1147;p22"/>
                <p:cNvSpPr/>
                <p:nvPr/>
              </p:nvSpPr>
              <p:spPr>
                <a:xfrm rot="5400000">
                  <a:off x="-163655" y="173170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8" name="Google Shape;1148;p22"/>
                <p:cNvSpPr/>
                <p:nvPr/>
              </p:nvSpPr>
              <p:spPr>
                <a:xfrm rot="5400000">
                  <a:off x="-37483" y="392237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49" name="Google Shape;1149;p22"/>
                <p:cNvSpPr/>
                <p:nvPr/>
              </p:nvSpPr>
              <p:spPr>
                <a:xfrm rot="5400000">
                  <a:off x="-37483" y="-45897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0" name="Google Shape;1150;p22"/>
                <p:cNvSpPr/>
                <p:nvPr/>
              </p:nvSpPr>
              <p:spPr>
                <a:xfrm rot="5400000">
                  <a:off x="341519" y="173627"/>
                  <a:ext cx="268153" cy="2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1" name="Google Shape;1151;p22"/>
                <p:cNvSpPr/>
                <p:nvPr/>
              </p:nvSpPr>
              <p:spPr>
                <a:xfrm>
                  <a:off x="471557" y="539509"/>
                  <a:ext cx="115789" cy="10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152" name="Google Shape;1152;p22"/>
              <p:cNvGrpSpPr/>
              <p:nvPr/>
            </p:nvGrpSpPr>
            <p:grpSpPr>
              <a:xfrm>
                <a:off x="-23637" y="1386445"/>
                <a:ext cx="358448" cy="487220"/>
                <a:chOff x="-19537" y="-63843"/>
                <a:chExt cx="358448" cy="487220"/>
              </a:xfrm>
            </p:grpSpPr>
            <p:sp>
              <p:nvSpPr>
                <p:cNvPr id="1153" name="Google Shape;1153;p22"/>
                <p:cNvSpPr/>
                <p:nvPr/>
              </p:nvSpPr>
              <p:spPr>
                <a:xfrm rot="5400000">
                  <a:off x="88704" y="173170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54" name="Google Shape;1154;p22"/>
                <p:cNvSpPr/>
                <p:nvPr/>
              </p:nvSpPr>
              <p:spPr>
                <a:xfrm rot="5400000">
                  <a:off x="-37483" y="-45897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155" name="Google Shape;1155;p22"/>
            <p:cNvGrpSpPr/>
            <p:nvPr/>
          </p:nvGrpSpPr>
          <p:grpSpPr>
            <a:xfrm>
              <a:off x="7623926" y="4379978"/>
              <a:ext cx="1613705" cy="838949"/>
              <a:chOff x="7623926" y="4379978"/>
              <a:chExt cx="1613705" cy="838949"/>
            </a:xfrm>
          </p:grpSpPr>
          <p:sp>
            <p:nvSpPr>
              <p:cNvPr id="1156" name="Google Shape;1156;p22"/>
              <p:cNvSpPr/>
              <p:nvPr/>
            </p:nvSpPr>
            <p:spPr>
              <a:xfrm rot="10800000">
                <a:off x="8363353" y="4641833"/>
                <a:ext cx="25335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7" name="Google Shape;1157;p22"/>
              <p:cNvSpPr/>
              <p:nvPr/>
            </p:nvSpPr>
            <p:spPr>
              <a:xfrm rot="10800000">
                <a:off x="7742433" y="4999479"/>
                <a:ext cx="253359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8" name="Google Shape;1158;p22"/>
              <p:cNvSpPr/>
              <p:nvPr/>
            </p:nvSpPr>
            <p:spPr>
              <a:xfrm rot="10800000">
                <a:off x="8619165" y="4473560"/>
                <a:ext cx="155660" cy="1350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59" name="Google Shape;1159;p22"/>
              <p:cNvSpPr/>
              <p:nvPr/>
            </p:nvSpPr>
            <p:spPr>
              <a:xfrm rot="10800000">
                <a:off x="7949407" y="4641833"/>
                <a:ext cx="25335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0" name="Google Shape;1160;p22"/>
              <p:cNvSpPr/>
              <p:nvPr/>
            </p:nvSpPr>
            <p:spPr>
              <a:xfrm rot="10800000">
                <a:off x="8570313" y="4999479"/>
                <a:ext cx="253372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1" name="Google Shape;1161;p22"/>
              <p:cNvSpPr/>
              <p:nvPr/>
            </p:nvSpPr>
            <p:spPr>
              <a:xfrm rot="10800000">
                <a:off x="8823675" y="4379978"/>
                <a:ext cx="25335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2" name="Google Shape;1162;p22"/>
              <p:cNvSpPr/>
              <p:nvPr/>
            </p:nvSpPr>
            <p:spPr>
              <a:xfrm rot="10800000">
                <a:off x="8156380" y="4761039"/>
                <a:ext cx="253359" cy="2194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3" name="Google Shape;1163;p22"/>
              <p:cNvSpPr/>
              <p:nvPr/>
            </p:nvSpPr>
            <p:spPr>
              <a:xfrm rot="10800000">
                <a:off x="8570313" y="4761039"/>
                <a:ext cx="253372" cy="21946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4" name="Google Shape;1164;p22"/>
              <p:cNvSpPr/>
              <p:nvPr/>
            </p:nvSpPr>
            <p:spPr>
              <a:xfrm rot="10800000">
                <a:off x="8777286" y="4641833"/>
                <a:ext cx="253372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5" name="Google Shape;1165;p22"/>
              <p:cNvSpPr/>
              <p:nvPr/>
            </p:nvSpPr>
            <p:spPr>
              <a:xfrm rot="10800000">
                <a:off x="8985056" y="4761039"/>
                <a:ext cx="252576" cy="219461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6" name="Google Shape;1166;p22"/>
              <p:cNvSpPr/>
              <p:nvPr/>
            </p:nvSpPr>
            <p:spPr>
              <a:xfrm rot="10800000">
                <a:off x="7949407" y="4880259"/>
                <a:ext cx="253359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7" name="Google Shape;1167;p22"/>
              <p:cNvSpPr/>
              <p:nvPr/>
            </p:nvSpPr>
            <p:spPr>
              <a:xfrm rot="10800000">
                <a:off x="8156380" y="4999479"/>
                <a:ext cx="253359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8" name="Google Shape;1168;p22"/>
              <p:cNvSpPr/>
              <p:nvPr/>
            </p:nvSpPr>
            <p:spPr>
              <a:xfrm rot="10800000">
                <a:off x="8363353" y="4880259"/>
                <a:ext cx="253359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9" name="Google Shape;1169;p22"/>
              <p:cNvSpPr/>
              <p:nvPr/>
            </p:nvSpPr>
            <p:spPr>
              <a:xfrm rot="-5400000" flipH="1">
                <a:off x="7616567" y="4943524"/>
                <a:ext cx="107627" cy="92908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170" name="Google Shape;1170;p22"/>
          <p:cNvPicPr preferRelativeResize="0"/>
          <p:nvPr/>
        </p:nvPicPr>
        <p:blipFill rotWithShape="1">
          <a:blip r:embed="rId2">
            <a:alphaModFix/>
          </a:blip>
          <a:srcRect l="19248" t="9343" r="24635" b="21747"/>
          <a:stretch/>
        </p:blipFill>
        <p:spPr>
          <a:xfrm>
            <a:off x="-696875" y="116536"/>
            <a:ext cx="1384800" cy="1700440"/>
          </a:xfrm>
          <a:prstGeom prst="rect">
            <a:avLst/>
          </a:prstGeom>
          <a:noFill/>
          <a:ln>
            <a:noFill/>
          </a:ln>
        </p:spPr>
      </p:pic>
      <p:sp>
        <p:nvSpPr>
          <p:cNvPr id="1171" name="Google Shape;1171;p2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1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3" name="Google Shape;1173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174" name="Google Shape;1174;p23"/>
          <p:cNvSpPr txBox="1">
            <a:spLocks noGrp="1"/>
          </p:cNvSpPr>
          <p:nvPr>
            <p:ph type="subTitle" idx="1"/>
          </p:nvPr>
        </p:nvSpPr>
        <p:spPr>
          <a:xfrm>
            <a:off x="861425" y="27362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5" name="Google Shape;1175;p23"/>
          <p:cNvSpPr txBox="1">
            <a:spLocks noGrp="1"/>
          </p:cNvSpPr>
          <p:nvPr>
            <p:ph type="subTitle" idx="2"/>
          </p:nvPr>
        </p:nvSpPr>
        <p:spPr>
          <a:xfrm>
            <a:off x="3484350" y="34220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6" name="Google Shape;1176;p23"/>
          <p:cNvSpPr txBox="1">
            <a:spLocks noGrp="1"/>
          </p:cNvSpPr>
          <p:nvPr>
            <p:ph type="subTitle" idx="3"/>
          </p:nvPr>
        </p:nvSpPr>
        <p:spPr>
          <a:xfrm>
            <a:off x="6107274" y="2736225"/>
            <a:ext cx="21753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7" name="Google Shape;1177;p23"/>
          <p:cNvSpPr txBox="1">
            <a:spLocks noGrp="1"/>
          </p:cNvSpPr>
          <p:nvPr>
            <p:ph type="subTitle" idx="4"/>
          </p:nvPr>
        </p:nvSpPr>
        <p:spPr>
          <a:xfrm>
            <a:off x="861425" y="2423000"/>
            <a:ext cx="21753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178" name="Google Shape;1178;p23"/>
          <p:cNvSpPr txBox="1">
            <a:spLocks noGrp="1"/>
          </p:cNvSpPr>
          <p:nvPr>
            <p:ph type="subTitle" idx="5"/>
          </p:nvPr>
        </p:nvSpPr>
        <p:spPr>
          <a:xfrm>
            <a:off x="3484347" y="3108800"/>
            <a:ext cx="21753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179" name="Google Shape;1179;p23"/>
          <p:cNvSpPr txBox="1">
            <a:spLocks noGrp="1"/>
          </p:cNvSpPr>
          <p:nvPr>
            <p:ph type="subTitle" idx="6"/>
          </p:nvPr>
        </p:nvSpPr>
        <p:spPr>
          <a:xfrm>
            <a:off x="6107275" y="2423000"/>
            <a:ext cx="2175300" cy="450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1180" name="Google Shape;1180;p23"/>
          <p:cNvGrpSpPr/>
          <p:nvPr/>
        </p:nvGrpSpPr>
        <p:grpSpPr>
          <a:xfrm>
            <a:off x="-151973" y="-461074"/>
            <a:ext cx="9625866" cy="5844448"/>
            <a:chOff x="-151973" y="-461074"/>
            <a:chExt cx="9625866" cy="5844448"/>
          </a:xfrm>
        </p:grpSpPr>
        <p:grpSp>
          <p:nvGrpSpPr>
            <p:cNvPr id="1181" name="Google Shape;1181;p23"/>
            <p:cNvGrpSpPr/>
            <p:nvPr/>
          </p:nvGrpSpPr>
          <p:grpSpPr>
            <a:xfrm rot="5400000">
              <a:off x="1156950" y="-1769997"/>
              <a:ext cx="1596342" cy="4214189"/>
              <a:chOff x="-206225" y="1111253"/>
              <a:chExt cx="1596342" cy="4214189"/>
            </a:xfrm>
          </p:grpSpPr>
          <p:sp>
            <p:nvSpPr>
              <p:cNvPr id="1182" name="Google Shape;1182;p23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3" name="Google Shape;1183;p23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4" name="Google Shape;1184;p23"/>
              <p:cNvSpPr/>
              <p:nvPr/>
            </p:nvSpPr>
            <p:spPr>
              <a:xfrm rot="-5400000">
                <a:off x="890093" y="491579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5" name="Google Shape;1185;p23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6" name="Google Shape;1186;p23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7" name="Google Shape;1187;p23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8" name="Google Shape;1188;p23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89" name="Google Shape;1189;p23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0" name="Google Shape;1190;p23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1" name="Google Shape;1191;p23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2" name="Google Shape;1192;p23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3" name="Google Shape;1193;p23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4" name="Google Shape;1194;p23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5" name="Google Shape;1195;p23"/>
              <p:cNvSpPr/>
              <p:nvPr/>
            </p:nvSpPr>
            <p:spPr>
              <a:xfrm rot="-5400000">
                <a:off x="1098134" y="4720526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6" name="Google Shape;1196;p23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7" name="Google Shape;1197;p23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8" name="Google Shape;1198;p23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99" name="Google Shape;1199;p23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0" name="Google Shape;1200;p23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1" name="Google Shape;1201;p23"/>
              <p:cNvSpPr/>
              <p:nvPr/>
            </p:nvSpPr>
            <p:spPr>
              <a:xfrm rot="-5400000">
                <a:off x="178283" y="461105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2" name="Google Shape;1202;p23"/>
              <p:cNvSpPr/>
              <p:nvPr/>
            </p:nvSpPr>
            <p:spPr>
              <a:xfrm rot="-5400000">
                <a:off x="233899" y="5033458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3" name="Google Shape;1203;p23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4" name="Google Shape;1204;p23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5" name="Google Shape;1205;p23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6" name="Google Shape;1206;p23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7" name="Google Shape;1207;p23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08" name="Google Shape;1208;p23"/>
            <p:cNvGrpSpPr/>
            <p:nvPr/>
          </p:nvGrpSpPr>
          <p:grpSpPr>
            <a:xfrm rot="10799304">
              <a:off x="7570144" y="4514075"/>
              <a:ext cx="1903748" cy="869106"/>
              <a:chOff x="1717200" y="1713050"/>
              <a:chExt cx="3856083" cy="1760750"/>
            </a:xfrm>
          </p:grpSpPr>
          <p:sp>
            <p:nvSpPr>
              <p:cNvPr id="1209" name="Google Shape;1209;p23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0" name="Google Shape;1210;p23"/>
              <p:cNvSpPr/>
              <p:nvPr/>
            </p:nvSpPr>
            <p:spPr>
              <a:xfrm>
                <a:off x="5096033" y="2800776"/>
                <a:ext cx="4772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1" name="Google Shape;1211;p23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2" name="Google Shape;1212;p23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3" name="Google Shape;1213;p23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4" name="Google Shape;1214;p23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5" name="Google Shape;1215;p23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6" name="Google Shape;1216;p23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7" name="Google Shape;1217;p23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8" name="Google Shape;1218;p23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9" name="Google Shape;1219;p23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0" name="Google Shape;1220;p23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1" name="Google Shape;1221;p23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2" name="Google Shape;1222;p23"/>
              <p:cNvSpPr/>
              <p:nvPr/>
            </p:nvSpPr>
            <p:spPr>
              <a:xfrm>
                <a:off x="4535195" y="2424561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23" name="Google Shape;1223;p23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24" name="Google Shape;1224;p23"/>
          <p:cNvPicPr preferRelativeResize="0"/>
          <p:nvPr/>
        </p:nvPicPr>
        <p:blipFill rotWithShape="1">
          <a:blip r:embed="rId2">
            <a:alphaModFix/>
          </a:blip>
          <a:srcRect l="17380" t="-2753" r="18249"/>
          <a:stretch/>
        </p:blipFill>
        <p:spPr>
          <a:xfrm rot="-9825226">
            <a:off x="60460" y="400783"/>
            <a:ext cx="797131" cy="123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2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6_1">
    <p:spTree>
      <p:nvGrpSpPr>
        <p:cNvPr id="1" name="Shape 1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7" name="Google Shape;1227;p24"/>
          <p:cNvGrpSpPr/>
          <p:nvPr/>
        </p:nvGrpSpPr>
        <p:grpSpPr>
          <a:xfrm>
            <a:off x="-145710" y="-63843"/>
            <a:ext cx="9397289" cy="5378361"/>
            <a:chOff x="-145710" y="-63843"/>
            <a:chExt cx="9397289" cy="5378361"/>
          </a:xfrm>
        </p:grpSpPr>
        <p:grpSp>
          <p:nvGrpSpPr>
            <p:cNvPr id="1228" name="Google Shape;1228;p24"/>
            <p:cNvGrpSpPr/>
            <p:nvPr/>
          </p:nvGrpSpPr>
          <p:grpSpPr>
            <a:xfrm>
              <a:off x="7770719" y="4394775"/>
              <a:ext cx="1480860" cy="919743"/>
              <a:chOff x="7770719" y="4394775"/>
              <a:chExt cx="1480860" cy="919743"/>
            </a:xfrm>
          </p:grpSpPr>
          <p:sp>
            <p:nvSpPr>
              <p:cNvPr id="1229" name="Google Shape;1229;p24"/>
              <p:cNvSpPr/>
              <p:nvPr/>
            </p:nvSpPr>
            <p:spPr>
              <a:xfrm>
                <a:off x="8732424" y="5068018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0" name="Google Shape;1230;p24"/>
              <p:cNvSpPr/>
              <p:nvPr/>
            </p:nvSpPr>
            <p:spPr>
              <a:xfrm>
                <a:off x="8265574" y="4799104"/>
                <a:ext cx="284832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1" name="Google Shape;1231;p24"/>
              <p:cNvSpPr/>
              <p:nvPr/>
            </p:nvSpPr>
            <p:spPr>
              <a:xfrm>
                <a:off x="7770719" y="470103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2" name="Google Shape;1232;p24"/>
              <p:cNvSpPr/>
              <p:nvPr/>
            </p:nvSpPr>
            <p:spPr>
              <a:xfrm>
                <a:off x="8045231" y="4784166"/>
                <a:ext cx="175539" cy="151277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3" name="Google Shape;1233;p24"/>
              <p:cNvSpPr/>
              <p:nvPr/>
            </p:nvSpPr>
            <p:spPr>
              <a:xfrm>
                <a:off x="8965850" y="4664662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4" name="Google Shape;1234;p24"/>
              <p:cNvSpPr/>
              <p:nvPr/>
            </p:nvSpPr>
            <p:spPr>
              <a:xfrm>
                <a:off x="8498999" y="4933561"/>
                <a:ext cx="284832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5" name="Google Shape;1235;p24"/>
              <p:cNvSpPr/>
              <p:nvPr/>
            </p:nvSpPr>
            <p:spPr>
              <a:xfrm>
                <a:off x="8965850" y="4933561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6" name="Google Shape;1236;p24"/>
              <p:cNvSpPr/>
              <p:nvPr/>
            </p:nvSpPr>
            <p:spPr>
              <a:xfrm>
                <a:off x="8732424" y="4799104"/>
                <a:ext cx="285730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7" name="Google Shape;1237;p24"/>
              <p:cNvSpPr/>
              <p:nvPr/>
            </p:nvSpPr>
            <p:spPr>
              <a:xfrm>
                <a:off x="8965850" y="4394775"/>
                <a:ext cx="285730" cy="24748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8" name="Google Shape;1238;p24"/>
              <p:cNvSpPr/>
              <p:nvPr/>
            </p:nvSpPr>
            <p:spPr>
              <a:xfrm>
                <a:off x="8732424" y="4530205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39" name="Google Shape;1239;p24"/>
              <p:cNvSpPr/>
              <p:nvPr/>
            </p:nvSpPr>
            <p:spPr>
              <a:xfrm>
                <a:off x="8498994" y="464228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40" name="Google Shape;1240;p24"/>
            <p:cNvGrpSpPr/>
            <p:nvPr/>
          </p:nvGrpSpPr>
          <p:grpSpPr>
            <a:xfrm>
              <a:off x="-145710" y="-63843"/>
              <a:ext cx="736979" cy="1206678"/>
              <a:chOff x="-145710" y="-63843"/>
              <a:chExt cx="736979" cy="1206678"/>
            </a:xfrm>
          </p:grpSpPr>
          <p:sp>
            <p:nvSpPr>
              <p:cNvPr id="1241" name="Google Shape;1241;p24"/>
              <p:cNvSpPr/>
              <p:nvPr/>
            </p:nvSpPr>
            <p:spPr>
              <a:xfrm rot="5400000">
                <a:off x="239847" y="988593"/>
                <a:ext cx="165662" cy="142821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2" name="Google Shape;1242;p24"/>
              <p:cNvSpPr/>
              <p:nvPr/>
            </p:nvSpPr>
            <p:spPr>
              <a:xfrm rot="5400000">
                <a:off x="88704" y="611304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3" name="Google Shape;1243;p24"/>
              <p:cNvSpPr/>
              <p:nvPr/>
            </p:nvSpPr>
            <p:spPr>
              <a:xfrm rot="5400000">
                <a:off x="88704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4" name="Google Shape;1244;p24"/>
              <p:cNvSpPr/>
              <p:nvPr/>
            </p:nvSpPr>
            <p:spPr>
              <a:xfrm rot="5400000">
                <a:off x="215347" y="-45441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5" name="Google Shape;1245;p24"/>
              <p:cNvSpPr/>
              <p:nvPr/>
            </p:nvSpPr>
            <p:spPr>
              <a:xfrm rot="5400000">
                <a:off x="-163655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6" name="Google Shape;1246;p24"/>
              <p:cNvSpPr/>
              <p:nvPr/>
            </p:nvSpPr>
            <p:spPr>
              <a:xfrm rot="5400000">
                <a:off x="-37483" y="39223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7" name="Google Shape;1247;p24"/>
              <p:cNvSpPr/>
              <p:nvPr/>
            </p:nvSpPr>
            <p:spPr>
              <a:xfrm rot="5400000">
                <a:off x="-37483" y="-4589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8" name="Google Shape;1248;p24"/>
              <p:cNvSpPr/>
              <p:nvPr/>
            </p:nvSpPr>
            <p:spPr>
              <a:xfrm rot="5400000">
                <a:off x="341519" y="173627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9" name="Google Shape;1249;p24"/>
              <p:cNvSpPr/>
              <p:nvPr/>
            </p:nvSpPr>
            <p:spPr>
              <a:xfrm>
                <a:off x="471557" y="539509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50" name="Google Shape;1250;p24"/>
          <p:cNvPicPr preferRelativeResize="0"/>
          <p:nvPr/>
        </p:nvPicPr>
        <p:blipFill rotWithShape="1">
          <a:blip r:embed="rId2">
            <a:alphaModFix/>
          </a:blip>
          <a:srcRect t="12371" b="17294"/>
          <a:stretch/>
        </p:blipFill>
        <p:spPr>
          <a:xfrm rot="-7019515">
            <a:off x="7853402" y="4503469"/>
            <a:ext cx="2510626" cy="1765787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2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52" name="Google Shape;1252;p24"/>
          <p:cNvSpPr txBox="1">
            <a:spLocks noGrp="1"/>
          </p:cNvSpPr>
          <p:nvPr>
            <p:ph type="subTitle" idx="1"/>
          </p:nvPr>
        </p:nvSpPr>
        <p:spPr>
          <a:xfrm>
            <a:off x="896975" y="1499418"/>
            <a:ext cx="74124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3" name="Google Shape;1253;p24"/>
          <p:cNvSpPr txBox="1">
            <a:spLocks noGrp="1"/>
          </p:cNvSpPr>
          <p:nvPr>
            <p:ph type="subTitle" idx="2"/>
          </p:nvPr>
        </p:nvSpPr>
        <p:spPr>
          <a:xfrm>
            <a:off x="896975" y="2708396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4" name="Google Shape;1254;p24"/>
          <p:cNvSpPr txBox="1">
            <a:spLocks noGrp="1"/>
          </p:cNvSpPr>
          <p:nvPr>
            <p:ph type="subTitle" idx="3"/>
          </p:nvPr>
        </p:nvSpPr>
        <p:spPr>
          <a:xfrm>
            <a:off x="896975" y="3914675"/>
            <a:ext cx="7412400" cy="52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55" name="Google Shape;1255;p24"/>
          <p:cNvSpPr txBox="1">
            <a:spLocks noGrp="1"/>
          </p:cNvSpPr>
          <p:nvPr>
            <p:ph type="subTitle" idx="4"/>
          </p:nvPr>
        </p:nvSpPr>
        <p:spPr>
          <a:xfrm>
            <a:off x="896975" y="1256200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56" name="Google Shape;1256;p24"/>
          <p:cNvSpPr txBox="1">
            <a:spLocks noGrp="1"/>
          </p:cNvSpPr>
          <p:nvPr>
            <p:ph type="subTitle" idx="5"/>
          </p:nvPr>
        </p:nvSpPr>
        <p:spPr>
          <a:xfrm>
            <a:off x="896975" y="2456738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57" name="Google Shape;1257;p24"/>
          <p:cNvSpPr txBox="1">
            <a:spLocks noGrp="1"/>
          </p:cNvSpPr>
          <p:nvPr>
            <p:ph type="subTitle" idx="6"/>
          </p:nvPr>
        </p:nvSpPr>
        <p:spPr>
          <a:xfrm>
            <a:off x="896975" y="3657275"/>
            <a:ext cx="7412400" cy="40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58" name="Google Shape;1258;p2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CUSTOM_6_1_1">
    <p:spTree>
      <p:nvGrpSpPr>
        <p:cNvPr id="1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60" name="Google Shape;1260;p25"/>
          <p:cNvGrpSpPr/>
          <p:nvPr/>
        </p:nvGrpSpPr>
        <p:grpSpPr>
          <a:xfrm>
            <a:off x="-392406" y="-60036"/>
            <a:ext cx="9572695" cy="5441049"/>
            <a:chOff x="-392406" y="-60036"/>
            <a:chExt cx="9572695" cy="5441049"/>
          </a:xfrm>
        </p:grpSpPr>
        <p:grpSp>
          <p:nvGrpSpPr>
            <p:cNvPr id="1261" name="Google Shape;1261;p25"/>
            <p:cNvGrpSpPr/>
            <p:nvPr/>
          </p:nvGrpSpPr>
          <p:grpSpPr>
            <a:xfrm rot="10800000" flipH="1">
              <a:off x="-392406" y="3710081"/>
              <a:ext cx="2014870" cy="1670931"/>
              <a:chOff x="-324794" y="-154536"/>
              <a:chExt cx="2014870" cy="1670931"/>
            </a:xfrm>
          </p:grpSpPr>
          <p:sp>
            <p:nvSpPr>
              <p:cNvPr id="1262" name="Google Shape;1262;p25"/>
              <p:cNvSpPr/>
              <p:nvPr/>
            </p:nvSpPr>
            <p:spPr>
              <a:xfrm>
                <a:off x="410199" y="55104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3" name="Google Shape;1263;p25"/>
              <p:cNvSpPr/>
              <p:nvPr/>
            </p:nvSpPr>
            <p:spPr>
              <a:xfrm>
                <a:off x="-79796" y="551047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4" name="Google Shape;1264;p25"/>
              <p:cNvSpPr/>
              <p:nvPr/>
            </p:nvSpPr>
            <p:spPr>
              <a:xfrm>
                <a:off x="376870" y="65968"/>
                <a:ext cx="121548" cy="104927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5" name="Google Shape;1265;p25"/>
              <p:cNvSpPr/>
              <p:nvPr/>
            </p:nvSpPr>
            <p:spPr>
              <a:xfrm>
                <a:off x="165204" y="227730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6" name="Google Shape;1266;p25"/>
              <p:cNvSpPr/>
              <p:nvPr/>
            </p:nvSpPr>
            <p:spPr>
              <a:xfrm>
                <a:off x="1462130" y="65985"/>
                <a:ext cx="185268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7" name="Google Shape;1267;p25"/>
              <p:cNvSpPr/>
              <p:nvPr/>
            </p:nvSpPr>
            <p:spPr>
              <a:xfrm>
                <a:off x="-208131" y="-147640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8" name="Google Shape;1268;p25"/>
              <p:cNvSpPr/>
              <p:nvPr/>
            </p:nvSpPr>
            <p:spPr>
              <a:xfrm>
                <a:off x="655196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25"/>
              <p:cNvSpPr/>
              <p:nvPr/>
            </p:nvSpPr>
            <p:spPr>
              <a:xfrm>
                <a:off x="165201" y="97440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25"/>
              <p:cNvSpPr/>
              <p:nvPr/>
            </p:nvSpPr>
            <p:spPr>
              <a:xfrm>
                <a:off x="655196" y="40992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1" name="Google Shape;1271;p25"/>
              <p:cNvSpPr/>
              <p:nvPr/>
            </p:nvSpPr>
            <p:spPr>
              <a:xfrm>
                <a:off x="1145191" y="127694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2" name="Google Shape;1272;p25"/>
              <p:cNvSpPr/>
              <p:nvPr/>
            </p:nvSpPr>
            <p:spPr>
              <a:xfrm>
                <a:off x="41019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25"/>
              <p:cNvSpPr/>
              <p:nvPr/>
            </p:nvSpPr>
            <p:spPr>
              <a:xfrm>
                <a:off x="900194" y="-1342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25"/>
              <p:cNvSpPr/>
              <p:nvPr/>
            </p:nvSpPr>
            <p:spPr>
              <a:xfrm>
                <a:off x="165201" y="1256630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25"/>
              <p:cNvSpPr/>
              <p:nvPr/>
            </p:nvSpPr>
            <p:spPr>
              <a:xfrm>
                <a:off x="-324794" y="1256630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25"/>
              <p:cNvSpPr/>
              <p:nvPr/>
            </p:nvSpPr>
            <p:spPr>
              <a:xfrm>
                <a:off x="410199" y="1115523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25"/>
              <p:cNvSpPr/>
              <p:nvPr/>
            </p:nvSpPr>
            <p:spPr>
              <a:xfrm>
                <a:off x="165201" y="692170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25"/>
              <p:cNvSpPr/>
              <p:nvPr/>
            </p:nvSpPr>
            <p:spPr>
              <a:xfrm>
                <a:off x="-79796" y="83327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25"/>
              <p:cNvSpPr/>
              <p:nvPr/>
            </p:nvSpPr>
            <p:spPr>
              <a:xfrm>
                <a:off x="1390189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25"/>
              <p:cNvSpPr/>
              <p:nvPr/>
            </p:nvSpPr>
            <p:spPr>
              <a:xfrm>
                <a:off x="900194" y="268817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25"/>
              <p:cNvSpPr/>
              <p:nvPr/>
            </p:nvSpPr>
            <p:spPr>
              <a:xfrm>
                <a:off x="1145191" y="-15453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82" name="Google Shape;1282;p25"/>
            <p:cNvGrpSpPr/>
            <p:nvPr/>
          </p:nvGrpSpPr>
          <p:grpSpPr>
            <a:xfrm>
              <a:off x="8212943" y="-60036"/>
              <a:ext cx="967346" cy="1046239"/>
              <a:chOff x="8212943" y="-60036"/>
              <a:chExt cx="967346" cy="1046239"/>
            </a:xfrm>
          </p:grpSpPr>
          <p:sp>
            <p:nvSpPr>
              <p:cNvPr id="1283" name="Google Shape;1283;p25"/>
              <p:cNvSpPr/>
              <p:nvPr/>
            </p:nvSpPr>
            <p:spPr>
              <a:xfrm flipH="1">
                <a:off x="8587242" y="-60036"/>
                <a:ext cx="287385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25"/>
              <p:cNvSpPr/>
              <p:nvPr/>
            </p:nvSpPr>
            <p:spPr>
              <a:xfrm flipH="1">
                <a:off x="9003724" y="833064"/>
                <a:ext cx="176565" cy="15313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25"/>
              <p:cNvSpPr/>
              <p:nvPr/>
            </p:nvSpPr>
            <p:spPr>
              <a:xfrm flipH="1">
                <a:off x="8430768" y="131689"/>
                <a:ext cx="156482" cy="13500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25"/>
              <p:cNvSpPr/>
              <p:nvPr/>
            </p:nvSpPr>
            <p:spPr>
              <a:xfrm flipH="1">
                <a:off x="8822025" y="75212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25"/>
              <p:cNvSpPr/>
              <p:nvPr/>
            </p:nvSpPr>
            <p:spPr>
              <a:xfrm flipH="1">
                <a:off x="8587242" y="210445"/>
                <a:ext cx="287385" cy="24795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25"/>
              <p:cNvSpPr/>
              <p:nvPr/>
            </p:nvSpPr>
            <p:spPr>
              <a:xfrm flipH="1">
                <a:off x="8822025" y="345694"/>
                <a:ext cx="287400" cy="24794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3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25"/>
              <p:cNvSpPr/>
              <p:nvPr/>
            </p:nvSpPr>
            <p:spPr>
              <a:xfrm flipH="1">
                <a:off x="8212943" y="266914"/>
                <a:ext cx="156482" cy="13500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290" name="Google Shape;1290;p25"/>
          <p:cNvPicPr preferRelativeResize="0"/>
          <p:nvPr/>
        </p:nvPicPr>
        <p:blipFill rotWithShape="1">
          <a:blip r:embed="rId2">
            <a:alphaModFix/>
          </a:blip>
          <a:srcRect r="28652"/>
          <a:stretch/>
        </p:blipFill>
        <p:spPr>
          <a:xfrm rot="9353041" flipH="1">
            <a:off x="8419874" y="216328"/>
            <a:ext cx="622135" cy="871964"/>
          </a:xfrm>
          <a:prstGeom prst="rect">
            <a:avLst/>
          </a:prstGeom>
          <a:noFill/>
          <a:ln>
            <a:noFill/>
          </a:ln>
        </p:spPr>
      </p:pic>
      <p:sp>
        <p:nvSpPr>
          <p:cNvPr id="1291" name="Google Shape;1291;p2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292" name="Google Shape;1292;p25"/>
          <p:cNvSpPr txBox="1">
            <a:spLocks noGrp="1"/>
          </p:cNvSpPr>
          <p:nvPr>
            <p:ph type="subTitle" idx="1"/>
          </p:nvPr>
        </p:nvSpPr>
        <p:spPr>
          <a:xfrm>
            <a:off x="713225" y="2636200"/>
            <a:ext cx="23352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3" name="Google Shape;1293;p25"/>
          <p:cNvSpPr txBox="1">
            <a:spLocks noGrp="1"/>
          </p:cNvSpPr>
          <p:nvPr>
            <p:ph type="subTitle" idx="2"/>
          </p:nvPr>
        </p:nvSpPr>
        <p:spPr>
          <a:xfrm>
            <a:off x="3400950" y="2636200"/>
            <a:ext cx="23352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4" name="Google Shape;1294;p25"/>
          <p:cNvSpPr txBox="1">
            <a:spLocks noGrp="1"/>
          </p:cNvSpPr>
          <p:nvPr>
            <p:ph type="subTitle" idx="3"/>
          </p:nvPr>
        </p:nvSpPr>
        <p:spPr>
          <a:xfrm>
            <a:off x="6088675" y="2636200"/>
            <a:ext cx="2335200" cy="142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5" name="Google Shape;1295;p25"/>
          <p:cNvSpPr txBox="1">
            <a:spLocks noGrp="1"/>
          </p:cNvSpPr>
          <p:nvPr>
            <p:ph type="subTitle" idx="4"/>
          </p:nvPr>
        </p:nvSpPr>
        <p:spPr>
          <a:xfrm>
            <a:off x="713225" y="1980100"/>
            <a:ext cx="2189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96" name="Google Shape;1296;p25"/>
          <p:cNvSpPr txBox="1">
            <a:spLocks noGrp="1"/>
          </p:cNvSpPr>
          <p:nvPr>
            <p:ph type="subTitle" idx="5"/>
          </p:nvPr>
        </p:nvSpPr>
        <p:spPr>
          <a:xfrm>
            <a:off x="3477150" y="1980100"/>
            <a:ext cx="2189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97" name="Google Shape;1297;p25"/>
          <p:cNvSpPr txBox="1">
            <a:spLocks noGrp="1"/>
          </p:cNvSpPr>
          <p:nvPr>
            <p:ph type="subTitle" idx="6"/>
          </p:nvPr>
        </p:nvSpPr>
        <p:spPr>
          <a:xfrm>
            <a:off x="6241075" y="1980100"/>
            <a:ext cx="2189700" cy="427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Archivo"/>
              <a:buNone/>
              <a:defRPr sz="26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298" name="Google Shape;1298;p2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00" name="Google Shape;1300;p26"/>
          <p:cNvGrpSpPr/>
          <p:nvPr/>
        </p:nvGrpSpPr>
        <p:grpSpPr>
          <a:xfrm>
            <a:off x="-456006" y="-89919"/>
            <a:ext cx="9860098" cy="4769840"/>
            <a:chOff x="-456006" y="-89919"/>
            <a:chExt cx="9860098" cy="4769840"/>
          </a:xfrm>
        </p:grpSpPr>
        <p:grpSp>
          <p:nvGrpSpPr>
            <p:cNvPr id="1301" name="Google Shape;1301;p26"/>
            <p:cNvGrpSpPr/>
            <p:nvPr/>
          </p:nvGrpSpPr>
          <p:grpSpPr>
            <a:xfrm>
              <a:off x="8414533" y="-89919"/>
              <a:ext cx="989559" cy="1934712"/>
              <a:chOff x="8414533" y="-159619"/>
              <a:chExt cx="989559" cy="1934712"/>
            </a:xfrm>
          </p:grpSpPr>
          <p:sp>
            <p:nvSpPr>
              <p:cNvPr id="1302" name="Google Shape;1302;p26"/>
              <p:cNvSpPr/>
              <p:nvPr/>
            </p:nvSpPr>
            <p:spPr>
              <a:xfrm rot="-5400000">
                <a:off x="9072641" y="1035926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26"/>
              <p:cNvSpPr/>
              <p:nvPr/>
            </p:nvSpPr>
            <p:spPr>
              <a:xfrm rot="-5400000">
                <a:off x="8920234" y="1506419"/>
                <a:ext cx="287973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26"/>
              <p:cNvSpPr/>
              <p:nvPr/>
            </p:nvSpPr>
            <p:spPr>
              <a:xfrm rot="-5400000">
                <a:off x="9238931" y="117713"/>
                <a:ext cx="176917" cy="15340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26"/>
              <p:cNvSpPr/>
              <p:nvPr/>
            </p:nvSpPr>
            <p:spPr>
              <a:xfrm rot="-5400000">
                <a:off x="8666198" y="-140327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26"/>
              <p:cNvSpPr/>
              <p:nvPr/>
            </p:nvSpPr>
            <p:spPr>
              <a:xfrm rot="-5400000">
                <a:off x="8937155" y="800675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26"/>
              <p:cNvSpPr/>
              <p:nvPr/>
            </p:nvSpPr>
            <p:spPr>
              <a:xfrm rot="-5400000">
                <a:off x="8666198" y="330174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26"/>
              <p:cNvSpPr/>
              <p:nvPr/>
            </p:nvSpPr>
            <p:spPr>
              <a:xfrm rot="-5400000">
                <a:off x="8801684" y="1035926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26"/>
              <p:cNvSpPr/>
              <p:nvPr/>
            </p:nvSpPr>
            <p:spPr>
              <a:xfrm rot="-5400000">
                <a:off x="8530222" y="565915"/>
                <a:ext cx="287958" cy="2483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26"/>
              <p:cNvSpPr/>
              <p:nvPr/>
            </p:nvSpPr>
            <p:spPr>
              <a:xfrm rot="-5400000">
                <a:off x="8937155" y="330174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26"/>
              <p:cNvSpPr/>
              <p:nvPr/>
            </p:nvSpPr>
            <p:spPr>
              <a:xfrm rot="-5400000">
                <a:off x="8801684" y="94923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26"/>
              <p:cNvSpPr/>
              <p:nvPr/>
            </p:nvSpPr>
            <p:spPr>
              <a:xfrm rot="-5400000">
                <a:off x="8801684" y="565425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26"/>
              <p:cNvSpPr/>
              <p:nvPr/>
            </p:nvSpPr>
            <p:spPr>
              <a:xfrm rot="-5400000">
                <a:off x="8394751" y="330664"/>
                <a:ext cx="287958" cy="2483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14" name="Google Shape;1314;p26"/>
            <p:cNvGrpSpPr/>
            <p:nvPr/>
          </p:nvGrpSpPr>
          <p:grpSpPr>
            <a:xfrm>
              <a:off x="-456006" y="1844795"/>
              <a:ext cx="1062260" cy="2835126"/>
              <a:chOff x="-456006" y="1844795"/>
              <a:chExt cx="1062260" cy="2835126"/>
            </a:xfrm>
          </p:grpSpPr>
          <p:grpSp>
            <p:nvGrpSpPr>
              <p:cNvPr id="1315" name="Google Shape;1315;p26"/>
              <p:cNvGrpSpPr/>
              <p:nvPr/>
            </p:nvGrpSpPr>
            <p:grpSpPr>
              <a:xfrm rot="-5400000">
                <a:off x="-1088256" y="2477045"/>
                <a:ext cx="2326761" cy="1062260"/>
                <a:chOff x="1717200" y="1713050"/>
                <a:chExt cx="3856083" cy="1760750"/>
              </a:xfrm>
            </p:grpSpPr>
            <p:sp>
              <p:nvSpPr>
                <p:cNvPr id="1316" name="Google Shape;1316;p26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7" name="Google Shape;1317;p26"/>
                <p:cNvSpPr/>
                <p:nvPr/>
              </p:nvSpPr>
              <p:spPr>
                <a:xfrm>
                  <a:off x="5096033" y="2800776"/>
                  <a:ext cx="4772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8" name="Google Shape;1318;p26"/>
                <p:cNvSpPr/>
                <p:nvPr/>
              </p:nvSpPr>
              <p:spPr>
                <a:xfrm>
                  <a:off x="4057943" y="2725201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9" name="Google Shape;1319;p26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0" name="Google Shape;1320;p26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1" name="Google Shape;1321;p26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2" name="Google Shape;1322;p26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3" name="Google Shape;1323;p26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4" name="Google Shape;1324;p26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8F8F8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5" name="Google Shape;1325;p26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6" name="Google Shape;1326;p26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7" name="Google Shape;1327;p26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8" name="Google Shape;1328;p26"/>
                <p:cNvSpPr/>
                <p:nvPr/>
              </p:nvSpPr>
              <p:spPr>
                <a:xfrm>
                  <a:off x="2107034" y="2386713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9" name="Google Shape;1329;p26"/>
                <p:cNvSpPr/>
                <p:nvPr/>
              </p:nvSpPr>
              <p:spPr>
                <a:xfrm>
                  <a:off x="4735520" y="1937618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8F8F8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30" name="Google Shape;1330;p26"/>
                <p:cNvSpPr/>
                <p:nvPr/>
              </p:nvSpPr>
              <p:spPr>
                <a:xfrm>
                  <a:off x="3955770" y="1937618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8F8F8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331" name="Google Shape;1331;p26"/>
              <p:cNvSpPr/>
              <p:nvPr/>
            </p:nvSpPr>
            <p:spPr>
              <a:xfrm rot="-5400000">
                <a:off x="382184" y="4271136"/>
                <a:ext cx="142698" cy="12307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26"/>
              <p:cNvSpPr/>
              <p:nvPr/>
            </p:nvSpPr>
            <p:spPr>
              <a:xfrm rot="-5400000">
                <a:off x="259109" y="4547036"/>
                <a:ext cx="142698" cy="12307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333" name="Google Shape;1333;p2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34" name="Google Shape;1334;p26"/>
          <p:cNvSpPr txBox="1">
            <a:spLocks noGrp="1"/>
          </p:cNvSpPr>
          <p:nvPr>
            <p:ph type="subTitle" idx="1"/>
          </p:nvPr>
        </p:nvSpPr>
        <p:spPr>
          <a:xfrm>
            <a:off x="1692350" y="1696300"/>
            <a:ext cx="28020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5" name="Google Shape;1335;p26"/>
          <p:cNvSpPr txBox="1">
            <a:spLocks noGrp="1"/>
          </p:cNvSpPr>
          <p:nvPr>
            <p:ph type="subTitle" idx="2"/>
          </p:nvPr>
        </p:nvSpPr>
        <p:spPr>
          <a:xfrm>
            <a:off x="5380099" y="1696300"/>
            <a:ext cx="28020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6" name="Google Shape;1336;p26"/>
          <p:cNvSpPr txBox="1">
            <a:spLocks noGrp="1"/>
          </p:cNvSpPr>
          <p:nvPr>
            <p:ph type="subTitle" idx="3"/>
          </p:nvPr>
        </p:nvSpPr>
        <p:spPr>
          <a:xfrm>
            <a:off x="1692350" y="3466525"/>
            <a:ext cx="28020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7" name="Google Shape;1337;p26"/>
          <p:cNvSpPr txBox="1">
            <a:spLocks noGrp="1"/>
          </p:cNvSpPr>
          <p:nvPr>
            <p:ph type="subTitle" idx="4"/>
          </p:nvPr>
        </p:nvSpPr>
        <p:spPr>
          <a:xfrm>
            <a:off x="5380099" y="3466525"/>
            <a:ext cx="2802000" cy="89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8" name="Google Shape;1338;p26"/>
          <p:cNvSpPr txBox="1">
            <a:spLocks noGrp="1"/>
          </p:cNvSpPr>
          <p:nvPr>
            <p:ph type="subTitle" idx="5"/>
          </p:nvPr>
        </p:nvSpPr>
        <p:spPr>
          <a:xfrm>
            <a:off x="1692350" y="1391500"/>
            <a:ext cx="2802000" cy="3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39" name="Google Shape;1339;p26"/>
          <p:cNvSpPr txBox="1">
            <a:spLocks noGrp="1"/>
          </p:cNvSpPr>
          <p:nvPr>
            <p:ph type="subTitle" idx="6"/>
          </p:nvPr>
        </p:nvSpPr>
        <p:spPr>
          <a:xfrm>
            <a:off x="5380101" y="1391500"/>
            <a:ext cx="2802000" cy="3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40" name="Google Shape;1340;p26"/>
          <p:cNvSpPr txBox="1">
            <a:spLocks noGrp="1"/>
          </p:cNvSpPr>
          <p:nvPr>
            <p:ph type="subTitle" idx="7"/>
          </p:nvPr>
        </p:nvSpPr>
        <p:spPr>
          <a:xfrm>
            <a:off x="1692350" y="3161725"/>
            <a:ext cx="2802000" cy="3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41" name="Google Shape;1341;p26"/>
          <p:cNvSpPr txBox="1">
            <a:spLocks noGrp="1"/>
          </p:cNvSpPr>
          <p:nvPr>
            <p:ph type="subTitle" idx="8"/>
          </p:nvPr>
        </p:nvSpPr>
        <p:spPr>
          <a:xfrm>
            <a:off x="5380101" y="3161725"/>
            <a:ext cx="2802000" cy="39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pic>
        <p:nvPicPr>
          <p:cNvPr id="1342" name="Google Shape;1342;p26"/>
          <p:cNvPicPr preferRelativeResize="0"/>
          <p:nvPr/>
        </p:nvPicPr>
        <p:blipFill rotWithShape="1">
          <a:blip r:embed="rId2">
            <a:alphaModFix/>
          </a:blip>
          <a:srcRect r="28010"/>
          <a:stretch/>
        </p:blipFill>
        <p:spPr>
          <a:xfrm rot="-612867">
            <a:off x="8031514" y="94167"/>
            <a:ext cx="798526" cy="1109266"/>
          </a:xfrm>
          <a:prstGeom prst="rect">
            <a:avLst/>
          </a:prstGeom>
          <a:noFill/>
          <a:ln>
            <a:noFill/>
          </a:ln>
        </p:spPr>
      </p:pic>
      <p:sp>
        <p:nvSpPr>
          <p:cNvPr id="1343" name="Google Shape;1343;p2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_1">
    <p:spTree>
      <p:nvGrpSpPr>
        <p:cNvPr id="1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5" name="Google Shape;1345;p2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346" name="Google Shape;1346;p27"/>
          <p:cNvSpPr txBox="1">
            <a:spLocks noGrp="1"/>
          </p:cNvSpPr>
          <p:nvPr>
            <p:ph type="subTitle" idx="1"/>
          </p:nvPr>
        </p:nvSpPr>
        <p:spPr>
          <a:xfrm>
            <a:off x="1870734" y="1576504"/>
            <a:ext cx="21348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7" name="Google Shape;1347;p27"/>
          <p:cNvSpPr txBox="1">
            <a:spLocks noGrp="1"/>
          </p:cNvSpPr>
          <p:nvPr>
            <p:ph type="subTitle" idx="2"/>
          </p:nvPr>
        </p:nvSpPr>
        <p:spPr>
          <a:xfrm>
            <a:off x="1870727" y="3973179"/>
            <a:ext cx="21348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8" name="Google Shape;1348;p27"/>
          <p:cNvSpPr txBox="1">
            <a:spLocks noGrp="1"/>
          </p:cNvSpPr>
          <p:nvPr>
            <p:ph type="subTitle" idx="3"/>
          </p:nvPr>
        </p:nvSpPr>
        <p:spPr>
          <a:xfrm>
            <a:off x="1870734" y="2774841"/>
            <a:ext cx="21348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49" name="Google Shape;1349;p27"/>
          <p:cNvSpPr txBox="1">
            <a:spLocks noGrp="1"/>
          </p:cNvSpPr>
          <p:nvPr>
            <p:ph type="subTitle" idx="4"/>
          </p:nvPr>
        </p:nvSpPr>
        <p:spPr>
          <a:xfrm>
            <a:off x="5706927" y="2774875"/>
            <a:ext cx="21348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0" name="Google Shape;1350;p27"/>
          <p:cNvSpPr txBox="1">
            <a:spLocks noGrp="1"/>
          </p:cNvSpPr>
          <p:nvPr>
            <p:ph type="subTitle" idx="5"/>
          </p:nvPr>
        </p:nvSpPr>
        <p:spPr>
          <a:xfrm>
            <a:off x="5706944" y="1576504"/>
            <a:ext cx="21348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1" name="Google Shape;1351;p27"/>
          <p:cNvSpPr txBox="1">
            <a:spLocks noGrp="1"/>
          </p:cNvSpPr>
          <p:nvPr>
            <p:ph type="subTitle" idx="6"/>
          </p:nvPr>
        </p:nvSpPr>
        <p:spPr>
          <a:xfrm>
            <a:off x="5706944" y="3973179"/>
            <a:ext cx="21348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2" name="Google Shape;1352;p27"/>
          <p:cNvSpPr txBox="1">
            <a:spLocks noGrp="1"/>
          </p:cNvSpPr>
          <p:nvPr>
            <p:ph type="subTitle" idx="7"/>
          </p:nvPr>
        </p:nvSpPr>
        <p:spPr>
          <a:xfrm>
            <a:off x="1869125" y="1288200"/>
            <a:ext cx="2138100" cy="4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53" name="Google Shape;1353;p27"/>
          <p:cNvSpPr txBox="1">
            <a:spLocks noGrp="1"/>
          </p:cNvSpPr>
          <p:nvPr>
            <p:ph type="subTitle" idx="8"/>
          </p:nvPr>
        </p:nvSpPr>
        <p:spPr>
          <a:xfrm>
            <a:off x="1869114" y="3684875"/>
            <a:ext cx="2138100" cy="4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54" name="Google Shape;1354;p27"/>
          <p:cNvSpPr txBox="1">
            <a:spLocks noGrp="1"/>
          </p:cNvSpPr>
          <p:nvPr>
            <p:ph type="subTitle" idx="9"/>
          </p:nvPr>
        </p:nvSpPr>
        <p:spPr>
          <a:xfrm>
            <a:off x="5705328" y="1288200"/>
            <a:ext cx="2138100" cy="4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55" name="Google Shape;1355;p27"/>
          <p:cNvSpPr txBox="1">
            <a:spLocks noGrp="1"/>
          </p:cNvSpPr>
          <p:nvPr>
            <p:ph type="subTitle" idx="13"/>
          </p:nvPr>
        </p:nvSpPr>
        <p:spPr>
          <a:xfrm>
            <a:off x="1869125" y="2486538"/>
            <a:ext cx="2138100" cy="4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56" name="Google Shape;1356;p27"/>
          <p:cNvSpPr txBox="1">
            <a:spLocks noGrp="1"/>
          </p:cNvSpPr>
          <p:nvPr>
            <p:ph type="subTitle" idx="14"/>
          </p:nvPr>
        </p:nvSpPr>
        <p:spPr>
          <a:xfrm>
            <a:off x="5705314" y="2486475"/>
            <a:ext cx="2138100" cy="4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357" name="Google Shape;1357;p27"/>
          <p:cNvSpPr txBox="1">
            <a:spLocks noGrp="1"/>
          </p:cNvSpPr>
          <p:nvPr>
            <p:ph type="subTitle" idx="15"/>
          </p:nvPr>
        </p:nvSpPr>
        <p:spPr>
          <a:xfrm>
            <a:off x="5705328" y="3684875"/>
            <a:ext cx="2138100" cy="41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2400"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1358" name="Google Shape;1358;p27"/>
          <p:cNvGrpSpPr/>
          <p:nvPr/>
        </p:nvGrpSpPr>
        <p:grpSpPr>
          <a:xfrm>
            <a:off x="-23760" y="324970"/>
            <a:ext cx="9283239" cy="4919848"/>
            <a:chOff x="-23760" y="324970"/>
            <a:chExt cx="9283239" cy="4919848"/>
          </a:xfrm>
        </p:grpSpPr>
        <p:grpSp>
          <p:nvGrpSpPr>
            <p:cNvPr id="1359" name="Google Shape;1359;p27"/>
            <p:cNvGrpSpPr/>
            <p:nvPr/>
          </p:nvGrpSpPr>
          <p:grpSpPr>
            <a:xfrm>
              <a:off x="7778619" y="4325075"/>
              <a:ext cx="1480860" cy="919743"/>
              <a:chOff x="7770719" y="4394775"/>
              <a:chExt cx="1480860" cy="919743"/>
            </a:xfrm>
          </p:grpSpPr>
          <p:sp>
            <p:nvSpPr>
              <p:cNvPr id="1360" name="Google Shape;1360;p27"/>
              <p:cNvSpPr/>
              <p:nvPr/>
            </p:nvSpPr>
            <p:spPr>
              <a:xfrm>
                <a:off x="8732424" y="5068018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1" name="Google Shape;1361;p27"/>
              <p:cNvSpPr/>
              <p:nvPr/>
            </p:nvSpPr>
            <p:spPr>
              <a:xfrm>
                <a:off x="8265574" y="4799104"/>
                <a:ext cx="284832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2" name="Google Shape;1362;p27"/>
              <p:cNvSpPr/>
              <p:nvPr/>
            </p:nvSpPr>
            <p:spPr>
              <a:xfrm>
                <a:off x="7770719" y="470103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3" name="Google Shape;1363;p27"/>
              <p:cNvSpPr/>
              <p:nvPr/>
            </p:nvSpPr>
            <p:spPr>
              <a:xfrm>
                <a:off x="8045231" y="4784166"/>
                <a:ext cx="175539" cy="151277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4" name="Google Shape;1364;p27"/>
              <p:cNvSpPr/>
              <p:nvPr/>
            </p:nvSpPr>
            <p:spPr>
              <a:xfrm>
                <a:off x="8965850" y="4664662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5" name="Google Shape;1365;p27"/>
              <p:cNvSpPr/>
              <p:nvPr/>
            </p:nvSpPr>
            <p:spPr>
              <a:xfrm>
                <a:off x="8498999" y="4933561"/>
                <a:ext cx="284832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6" name="Google Shape;1366;p27"/>
              <p:cNvSpPr/>
              <p:nvPr/>
            </p:nvSpPr>
            <p:spPr>
              <a:xfrm>
                <a:off x="8965850" y="4933561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27"/>
              <p:cNvSpPr/>
              <p:nvPr/>
            </p:nvSpPr>
            <p:spPr>
              <a:xfrm>
                <a:off x="8732424" y="4799104"/>
                <a:ext cx="285730" cy="24651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27"/>
              <p:cNvSpPr/>
              <p:nvPr/>
            </p:nvSpPr>
            <p:spPr>
              <a:xfrm>
                <a:off x="8965850" y="4394775"/>
                <a:ext cx="285730" cy="24748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27"/>
              <p:cNvSpPr/>
              <p:nvPr/>
            </p:nvSpPr>
            <p:spPr>
              <a:xfrm>
                <a:off x="8732424" y="4530205"/>
                <a:ext cx="285730" cy="24650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27"/>
              <p:cNvSpPr/>
              <p:nvPr/>
            </p:nvSpPr>
            <p:spPr>
              <a:xfrm>
                <a:off x="8498994" y="4642284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371" name="Google Shape;1371;p27"/>
            <p:cNvGrpSpPr/>
            <p:nvPr/>
          </p:nvGrpSpPr>
          <p:grpSpPr>
            <a:xfrm>
              <a:off x="-23760" y="324970"/>
              <a:ext cx="736979" cy="1206678"/>
              <a:chOff x="-145710" y="-63843"/>
              <a:chExt cx="736979" cy="1206678"/>
            </a:xfrm>
          </p:grpSpPr>
          <p:sp>
            <p:nvSpPr>
              <p:cNvPr id="1372" name="Google Shape;1372;p27"/>
              <p:cNvSpPr/>
              <p:nvPr/>
            </p:nvSpPr>
            <p:spPr>
              <a:xfrm rot="5400000">
                <a:off x="239847" y="988593"/>
                <a:ext cx="165662" cy="142821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27"/>
              <p:cNvSpPr/>
              <p:nvPr/>
            </p:nvSpPr>
            <p:spPr>
              <a:xfrm rot="5400000">
                <a:off x="88704" y="611304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27"/>
              <p:cNvSpPr/>
              <p:nvPr/>
            </p:nvSpPr>
            <p:spPr>
              <a:xfrm rot="5400000">
                <a:off x="88704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27"/>
              <p:cNvSpPr/>
              <p:nvPr/>
            </p:nvSpPr>
            <p:spPr>
              <a:xfrm rot="5400000">
                <a:off x="215347" y="-45441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27"/>
              <p:cNvSpPr/>
              <p:nvPr/>
            </p:nvSpPr>
            <p:spPr>
              <a:xfrm rot="5400000">
                <a:off x="-163655" y="173170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27"/>
              <p:cNvSpPr/>
              <p:nvPr/>
            </p:nvSpPr>
            <p:spPr>
              <a:xfrm rot="5400000">
                <a:off x="-37483" y="39223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27"/>
              <p:cNvSpPr/>
              <p:nvPr/>
            </p:nvSpPr>
            <p:spPr>
              <a:xfrm rot="5400000">
                <a:off x="-37483" y="-45897"/>
                <a:ext cx="268153" cy="2322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27"/>
              <p:cNvSpPr/>
              <p:nvPr/>
            </p:nvSpPr>
            <p:spPr>
              <a:xfrm rot="5400000">
                <a:off x="341519" y="173627"/>
                <a:ext cx="268153" cy="2313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27"/>
              <p:cNvSpPr/>
              <p:nvPr/>
            </p:nvSpPr>
            <p:spPr>
              <a:xfrm>
                <a:off x="471557" y="539509"/>
                <a:ext cx="115789" cy="100851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1" name="Google Shape;1381;p27"/>
          <p:cNvGrpSpPr/>
          <p:nvPr/>
        </p:nvGrpSpPr>
        <p:grpSpPr>
          <a:xfrm>
            <a:off x="-446511" y="-1440611"/>
            <a:ext cx="10404881" cy="7432530"/>
            <a:chOff x="-446511" y="-1440611"/>
            <a:chExt cx="10404881" cy="7432530"/>
          </a:xfrm>
        </p:grpSpPr>
        <p:pic>
          <p:nvPicPr>
            <p:cNvPr id="1382" name="Google Shape;1382;p27"/>
            <p:cNvPicPr preferRelativeResize="0"/>
            <p:nvPr/>
          </p:nvPicPr>
          <p:blipFill rotWithShape="1">
            <a:blip r:embed="rId2">
              <a:alphaModFix/>
            </a:blip>
            <a:srcRect l="6472" t="4396" b="31232"/>
            <a:stretch/>
          </p:blipFill>
          <p:spPr>
            <a:xfrm rot="-4847036">
              <a:off x="7843637" y="3939203"/>
              <a:ext cx="2299169" cy="15824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3" name="Google Shape;1383;p27"/>
            <p:cNvPicPr preferRelativeResize="0"/>
            <p:nvPr/>
          </p:nvPicPr>
          <p:blipFill rotWithShape="1">
            <a:blip r:embed="rId2">
              <a:alphaModFix/>
            </a:blip>
            <a:srcRect l="6472" t="4396" b="31232"/>
            <a:stretch/>
          </p:blipFill>
          <p:spPr>
            <a:xfrm rot="-5400000">
              <a:off x="-804849" y="-1082273"/>
              <a:ext cx="2299170" cy="158249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84" name="Google Shape;1384;p2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_1">
    <p:spTree>
      <p:nvGrpSpPr>
        <p:cNvPr id="1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p28"/>
          <p:cNvSpPr txBox="1">
            <a:spLocks noGrp="1"/>
          </p:cNvSpPr>
          <p:nvPr>
            <p:ph type="title" hasCustomPrompt="1"/>
          </p:nvPr>
        </p:nvSpPr>
        <p:spPr>
          <a:xfrm>
            <a:off x="934000" y="682560"/>
            <a:ext cx="3868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7" name="Google Shape;1387;p28"/>
          <p:cNvSpPr txBox="1">
            <a:spLocks noGrp="1"/>
          </p:cNvSpPr>
          <p:nvPr>
            <p:ph type="subTitle" idx="1"/>
          </p:nvPr>
        </p:nvSpPr>
        <p:spPr>
          <a:xfrm>
            <a:off x="934000" y="1400000"/>
            <a:ext cx="38685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88" name="Google Shape;1388;p28"/>
          <p:cNvSpPr txBox="1">
            <a:spLocks noGrp="1"/>
          </p:cNvSpPr>
          <p:nvPr>
            <p:ph type="title" idx="2" hasCustomPrompt="1"/>
          </p:nvPr>
        </p:nvSpPr>
        <p:spPr>
          <a:xfrm>
            <a:off x="2637825" y="2054260"/>
            <a:ext cx="3868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89" name="Google Shape;1389;p28"/>
          <p:cNvSpPr txBox="1">
            <a:spLocks noGrp="1"/>
          </p:cNvSpPr>
          <p:nvPr>
            <p:ph type="subTitle" idx="3"/>
          </p:nvPr>
        </p:nvSpPr>
        <p:spPr>
          <a:xfrm>
            <a:off x="2637825" y="2771708"/>
            <a:ext cx="38685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390" name="Google Shape;1390;p28"/>
          <p:cNvSpPr txBox="1">
            <a:spLocks noGrp="1"/>
          </p:cNvSpPr>
          <p:nvPr>
            <p:ph type="title" idx="4" hasCustomPrompt="1"/>
          </p:nvPr>
        </p:nvSpPr>
        <p:spPr>
          <a:xfrm>
            <a:off x="4341475" y="3425960"/>
            <a:ext cx="3868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391" name="Google Shape;1391;p28"/>
          <p:cNvSpPr txBox="1">
            <a:spLocks noGrp="1"/>
          </p:cNvSpPr>
          <p:nvPr>
            <p:ph type="subTitle" idx="5"/>
          </p:nvPr>
        </p:nvSpPr>
        <p:spPr>
          <a:xfrm>
            <a:off x="4341475" y="4143399"/>
            <a:ext cx="3868500" cy="3657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Manrope Medium"/>
                <a:ea typeface="Manrope Medium"/>
                <a:cs typeface="Manrope Medium"/>
                <a:sym typeface="Manrope Medium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grpSp>
        <p:nvGrpSpPr>
          <p:cNvPr id="1392" name="Google Shape;1392;p28"/>
          <p:cNvGrpSpPr/>
          <p:nvPr/>
        </p:nvGrpSpPr>
        <p:grpSpPr>
          <a:xfrm>
            <a:off x="-126025" y="-38150"/>
            <a:ext cx="9356675" cy="5181642"/>
            <a:chOff x="-126025" y="-38150"/>
            <a:chExt cx="9356675" cy="5181642"/>
          </a:xfrm>
        </p:grpSpPr>
        <p:grpSp>
          <p:nvGrpSpPr>
            <p:cNvPr id="1393" name="Google Shape;1393;p28"/>
            <p:cNvGrpSpPr/>
            <p:nvPr/>
          </p:nvGrpSpPr>
          <p:grpSpPr>
            <a:xfrm>
              <a:off x="6461476" y="-38150"/>
              <a:ext cx="2769173" cy="2097187"/>
              <a:chOff x="6461476" y="-38150"/>
              <a:chExt cx="2769173" cy="2097187"/>
            </a:xfrm>
          </p:grpSpPr>
          <p:sp>
            <p:nvSpPr>
              <p:cNvPr id="1394" name="Google Shape;1394;p28"/>
              <p:cNvSpPr/>
              <p:nvPr/>
            </p:nvSpPr>
            <p:spPr>
              <a:xfrm rot="5400000">
                <a:off x="8603152" y="1740534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5" name="Google Shape;1395;p28"/>
              <p:cNvSpPr/>
              <p:nvPr/>
            </p:nvSpPr>
            <p:spPr>
              <a:xfrm rot="5400000">
                <a:off x="8492852" y="1777659"/>
                <a:ext cx="109920" cy="9555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6" name="Google Shape;1396;p28"/>
              <p:cNvSpPr/>
              <p:nvPr/>
            </p:nvSpPr>
            <p:spPr>
              <a:xfrm rot="5400000">
                <a:off x="8753217" y="129327"/>
                <a:ext cx="167945" cy="14559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7" name="Google Shape;1397;p28"/>
              <p:cNvSpPr/>
              <p:nvPr/>
            </p:nvSpPr>
            <p:spPr>
              <a:xfrm rot="5400000">
                <a:off x="8872435" y="1901803"/>
                <a:ext cx="168876" cy="145591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8" name="Google Shape;1398;p28"/>
              <p:cNvSpPr/>
              <p:nvPr/>
            </p:nvSpPr>
            <p:spPr>
              <a:xfrm rot="5400000">
                <a:off x="8718367" y="1517247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99" name="Google Shape;1399;p28"/>
              <p:cNvSpPr/>
              <p:nvPr/>
            </p:nvSpPr>
            <p:spPr>
              <a:xfrm rot="5400000">
                <a:off x="8976054" y="624562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0" name="Google Shape;1400;p28"/>
              <p:cNvSpPr/>
              <p:nvPr/>
            </p:nvSpPr>
            <p:spPr>
              <a:xfrm rot="5400000">
                <a:off x="8461145" y="624097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1" name="Google Shape;1401;p28"/>
              <p:cNvSpPr/>
              <p:nvPr/>
            </p:nvSpPr>
            <p:spPr>
              <a:xfrm rot="5400000">
                <a:off x="8718367" y="1070672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2" name="Google Shape;1402;p28"/>
              <p:cNvSpPr/>
              <p:nvPr/>
            </p:nvSpPr>
            <p:spPr>
              <a:xfrm rot="5400000">
                <a:off x="8847450" y="401275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3" name="Google Shape;1403;p28"/>
              <p:cNvSpPr/>
              <p:nvPr/>
            </p:nvSpPr>
            <p:spPr>
              <a:xfrm rot="5400000">
                <a:off x="8589749" y="400809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4" name="Google Shape;1404;p28"/>
              <p:cNvSpPr/>
              <p:nvPr/>
            </p:nvSpPr>
            <p:spPr>
              <a:xfrm rot="5400000">
                <a:off x="8847450" y="847850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5" name="Google Shape;1405;p28"/>
              <p:cNvSpPr/>
              <p:nvPr/>
            </p:nvSpPr>
            <p:spPr>
              <a:xfrm rot="5400000">
                <a:off x="8461145" y="1070672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6" name="Google Shape;1406;p28"/>
              <p:cNvSpPr/>
              <p:nvPr/>
            </p:nvSpPr>
            <p:spPr>
              <a:xfrm rot="5400000">
                <a:off x="8589749" y="1293959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7" name="Google Shape;1407;p28"/>
              <p:cNvSpPr/>
              <p:nvPr/>
            </p:nvSpPr>
            <p:spPr>
              <a:xfrm rot="5400000">
                <a:off x="8589749" y="847384"/>
                <a:ext cx="273354" cy="23676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8" name="Google Shape;1408;p28"/>
              <p:cNvSpPr/>
              <p:nvPr/>
            </p:nvSpPr>
            <p:spPr>
              <a:xfrm rot="5400000">
                <a:off x="8976054" y="1071137"/>
                <a:ext cx="273354" cy="23583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09" name="Google Shape;1409;p28"/>
              <p:cNvSpPr/>
              <p:nvPr/>
            </p:nvSpPr>
            <p:spPr>
              <a:xfrm>
                <a:off x="8085769" y="12488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0" name="Google Shape;1410;p28"/>
              <p:cNvSpPr/>
              <p:nvPr/>
            </p:nvSpPr>
            <p:spPr>
              <a:xfrm>
                <a:off x="7200833" y="80681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1" name="Google Shape;1411;p28"/>
              <p:cNvSpPr/>
              <p:nvPr/>
            </p:nvSpPr>
            <p:spPr>
              <a:xfrm>
                <a:off x="6788242" y="80681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2" name="Google Shape;1412;p28"/>
              <p:cNvSpPr/>
              <p:nvPr/>
            </p:nvSpPr>
            <p:spPr>
              <a:xfrm>
                <a:off x="6461476" y="326586"/>
                <a:ext cx="155132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3" name="Google Shape;1413;p28"/>
              <p:cNvSpPr/>
              <p:nvPr/>
            </p:nvSpPr>
            <p:spPr>
              <a:xfrm>
                <a:off x="6616598" y="148838"/>
                <a:ext cx="95561" cy="8237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4" name="Google Shape;1414;p28"/>
              <p:cNvSpPr/>
              <p:nvPr/>
            </p:nvSpPr>
            <p:spPr>
              <a:xfrm>
                <a:off x="7613423" y="318331"/>
                <a:ext cx="252500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5" name="Google Shape;1415;p28"/>
              <p:cNvSpPr/>
              <p:nvPr/>
            </p:nvSpPr>
            <p:spPr>
              <a:xfrm>
                <a:off x="7407128" y="-38150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6" name="Google Shape;1416;p28"/>
              <p:cNvSpPr/>
              <p:nvPr/>
            </p:nvSpPr>
            <p:spPr>
              <a:xfrm>
                <a:off x="7407128" y="199513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7" name="Google Shape;1417;p28"/>
              <p:cNvSpPr/>
              <p:nvPr/>
            </p:nvSpPr>
            <p:spPr>
              <a:xfrm>
                <a:off x="6994537" y="199513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8" name="Google Shape;1418;p28"/>
              <p:cNvSpPr/>
              <p:nvPr/>
            </p:nvSpPr>
            <p:spPr>
              <a:xfrm>
                <a:off x="6788242" y="318331"/>
                <a:ext cx="252513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19" name="Google Shape;1419;p28"/>
              <p:cNvSpPr/>
              <p:nvPr/>
            </p:nvSpPr>
            <p:spPr>
              <a:xfrm>
                <a:off x="7725194" y="-38150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20" name="Google Shape;1420;p28"/>
            <p:cNvGrpSpPr/>
            <p:nvPr/>
          </p:nvGrpSpPr>
          <p:grpSpPr>
            <a:xfrm>
              <a:off x="-126025" y="1631312"/>
              <a:ext cx="1789371" cy="3512181"/>
              <a:chOff x="-126025" y="1631312"/>
              <a:chExt cx="1789371" cy="3512181"/>
            </a:xfrm>
          </p:grpSpPr>
          <p:sp>
            <p:nvSpPr>
              <p:cNvPr id="1421" name="Google Shape;1421;p28"/>
              <p:cNvSpPr/>
              <p:nvPr/>
            </p:nvSpPr>
            <p:spPr>
              <a:xfrm>
                <a:off x="141513" y="4068702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2" name="Google Shape;1422;p28"/>
              <p:cNvSpPr/>
              <p:nvPr/>
            </p:nvSpPr>
            <p:spPr>
              <a:xfrm>
                <a:off x="676589" y="3760506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3" name="Google Shape;1423;p28"/>
              <p:cNvSpPr/>
              <p:nvPr/>
            </p:nvSpPr>
            <p:spPr>
              <a:xfrm>
                <a:off x="141513" y="3760506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4" name="Google Shape;1424;p28"/>
              <p:cNvSpPr/>
              <p:nvPr/>
            </p:nvSpPr>
            <p:spPr>
              <a:xfrm>
                <a:off x="141513" y="3142981"/>
                <a:ext cx="327472" cy="2836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5" name="Google Shape;1425;p28"/>
              <p:cNvSpPr/>
              <p:nvPr/>
            </p:nvSpPr>
            <p:spPr>
              <a:xfrm>
                <a:off x="933998" y="4794285"/>
                <a:ext cx="201175" cy="175222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0"/>
                    </a:moveTo>
                    <a:lnTo>
                      <a:pt x="0" y="3369"/>
                    </a:lnTo>
                    <a:lnTo>
                      <a:pt x="1937" y="6737"/>
                    </a:lnTo>
                    <a:lnTo>
                      <a:pt x="5804" y="6737"/>
                    </a:lnTo>
                    <a:lnTo>
                      <a:pt x="7736" y="3369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6" name="Google Shape;1426;p28"/>
              <p:cNvSpPr/>
              <p:nvPr/>
            </p:nvSpPr>
            <p:spPr>
              <a:xfrm>
                <a:off x="409052" y="2718784"/>
                <a:ext cx="201194" cy="17448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7" name="Google Shape;1427;p28"/>
              <p:cNvSpPr/>
              <p:nvPr/>
            </p:nvSpPr>
            <p:spPr>
              <a:xfrm>
                <a:off x="46318" y="4431435"/>
                <a:ext cx="201194" cy="17450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8" name="Google Shape;1428;p28"/>
              <p:cNvSpPr/>
              <p:nvPr/>
            </p:nvSpPr>
            <p:spPr>
              <a:xfrm>
                <a:off x="486113" y="4619784"/>
                <a:ext cx="201194" cy="17450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29" name="Google Shape;1429;p28"/>
              <p:cNvSpPr/>
              <p:nvPr/>
            </p:nvSpPr>
            <p:spPr>
              <a:xfrm>
                <a:off x="517181" y="4068702"/>
                <a:ext cx="201194" cy="17441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0" name="Google Shape;1430;p28"/>
              <p:cNvSpPr/>
              <p:nvPr/>
            </p:nvSpPr>
            <p:spPr>
              <a:xfrm>
                <a:off x="-126025" y="3606399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1" name="Google Shape;1431;p28"/>
              <p:cNvSpPr/>
              <p:nvPr/>
            </p:nvSpPr>
            <p:spPr>
              <a:xfrm>
                <a:off x="-126025" y="2988875"/>
                <a:ext cx="327472" cy="28365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2" name="Google Shape;1432;p28"/>
              <p:cNvSpPr/>
              <p:nvPr/>
            </p:nvSpPr>
            <p:spPr>
              <a:xfrm>
                <a:off x="-126025" y="3914595"/>
                <a:ext cx="327472" cy="28254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3" name="Google Shape;1433;p28"/>
              <p:cNvSpPr/>
              <p:nvPr/>
            </p:nvSpPr>
            <p:spPr>
              <a:xfrm>
                <a:off x="409051" y="3606399"/>
                <a:ext cx="327472" cy="28252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2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4" name="Google Shape;1434;p28"/>
              <p:cNvSpPr/>
              <p:nvPr/>
            </p:nvSpPr>
            <p:spPr>
              <a:xfrm>
                <a:off x="-126025" y="3297088"/>
                <a:ext cx="327472" cy="28364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5" name="Google Shape;1435;p28"/>
              <p:cNvSpPr/>
              <p:nvPr/>
            </p:nvSpPr>
            <p:spPr>
              <a:xfrm>
                <a:off x="1293977" y="4969009"/>
                <a:ext cx="201194" cy="17448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6" name="Google Shape;1436;p28"/>
              <p:cNvSpPr/>
              <p:nvPr/>
            </p:nvSpPr>
            <p:spPr>
              <a:xfrm>
                <a:off x="1462152" y="4869359"/>
                <a:ext cx="201194" cy="17448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7" name="Google Shape;1437;p28"/>
              <p:cNvSpPr/>
              <p:nvPr/>
            </p:nvSpPr>
            <p:spPr>
              <a:xfrm rot="-5400000">
                <a:off x="-64227" y="1648210"/>
                <a:ext cx="252500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4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8" name="Google Shape;1438;p28"/>
              <p:cNvSpPr/>
              <p:nvPr/>
            </p:nvSpPr>
            <p:spPr>
              <a:xfrm rot="-5400000">
                <a:off x="-64233" y="2060794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39" name="Google Shape;1439;p28"/>
              <p:cNvSpPr/>
              <p:nvPr/>
            </p:nvSpPr>
            <p:spPr>
              <a:xfrm rot="-5400000">
                <a:off x="188285" y="2478327"/>
                <a:ext cx="155132" cy="13455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0" name="Google Shape;1440;p28"/>
              <p:cNvSpPr/>
              <p:nvPr/>
            </p:nvSpPr>
            <p:spPr>
              <a:xfrm rot="-5400000">
                <a:off x="14232" y="2379081"/>
                <a:ext cx="95561" cy="82370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1" name="Google Shape;1441;p28"/>
              <p:cNvSpPr/>
              <p:nvPr/>
            </p:nvSpPr>
            <p:spPr>
              <a:xfrm rot="-5400000">
                <a:off x="54598" y="1854499"/>
                <a:ext cx="252513" cy="21870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42" name="Google Shape;1442;p28"/>
              <p:cNvSpPr/>
              <p:nvPr/>
            </p:nvSpPr>
            <p:spPr>
              <a:xfrm rot="-5400000">
                <a:off x="173423" y="2060787"/>
                <a:ext cx="252513" cy="218717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443" name="Google Shape;1443;p28"/>
          <p:cNvGrpSpPr/>
          <p:nvPr/>
        </p:nvGrpSpPr>
        <p:grpSpPr>
          <a:xfrm>
            <a:off x="-655270" y="-422250"/>
            <a:ext cx="10626457" cy="6042461"/>
            <a:chOff x="-655270" y="-422250"/>
            <a:chExt cx="10626457" cy="6042461"/>
          </a:xfrm>
        </p:grpSpPr>
        <p:pic>
          <p:nvPicPr>
            <p:cNvPr id="1444" name="Google Shape;1444;p28"/>
            <p:cNvPicPr preferRelativeResize="0"/>
            <p:nvPr/>
          </p:nvPicPr>
          <p:blipFill rotWithShape="1">
            <a:blip r:embed="rId2">
              <a:alphaModFix/>
            </a:blip>
            <a:srcRect l="6472" t="4396" b="31232"/>
            <a:stretch/>
          </p:blipFill>
          <p:spPr>
            <a:xfrm rot="3685282">
              <a:off x="7576840" y="174528"/>
              <a:ext cx="2299167" cy="158249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45" name="Google Shape;1445;p28"/>
            <p:cNvPicPr preferRelativeResize="0"/>
            <p:nvPr/>
          </p:nvPicPr>
          <p:blipFill rotWithShape="1">
            <a:blip r:embed="rId3">
              <a:alphaModFix/>
            </a:blip>
            <a:srcRect l="19248" t="9343" r="24635" b="21747"/>
            <a:stretch/>
          </p:blipFill>
          <p:spPr>
            <a:xfrm rot="-1583665">
              <a:off x="-279067" y="3258515"/>
              <a:ext cx="1703708" cy="209204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46" name="Google Shape;1446;p2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1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48" name="Google Shape;1448;p29"/>
          <p:cNvGrpSpPr/>
          <p:nvPr/>
        </p:nvGrpSpPr>
        <p:grpSpPr>
          <a:xfrm>
            <a:off x="-1520531" y="-479924"/>
            <a:ext cx="10914705" cy="7561406"/>
            <a:chOff x="-1520531" y="-479924"/>
            <a:chExt cx="10914705" cy="7561406"/>
          </a:xfrm>
        </p:grpSpPr>
        <p:grpSp>
          <p:nvGrpSpPr>
            <p:cNvPr id="1449" name="Google Shape;1449;p29"/>
            <p:cNvGrpSpPr/>
            <p:nvPr/>
          </p:nvGrpSpPr>
          <p:grpSpPr>
            <a:xfrm rot="10800000" flipH="1">
              <a:off x="6895449" y="-290854"/>
              <a:ext cx="2498725" cy="2732343"/>
              <a:chOff x="6895449" y="2765296"/>
              <a:chExt cx="2498725" cy="2732343"/>
            </a:xfrm>
          </p:grpSpPr>
          <p:sp>
            <p:nvSpPr>
              <p:cNvPr id="1450" name="Google Shape;1450;p29"/>
              <p:cNvSpPr/>
              <p:nvPr/>
            </p:nvSpPr>
            <p:spPr>
              <a:xfrm>
                <a:off x="7530303" y="5008897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1" name="Google Shape;1451;p29"/>
              <p:cNvSpPr/>
              <p:nvPr/>
            </p:nvSpPr>
            <p:spPr>
              <a:xfrm>
                <a:off x="8728155" y="4663924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2" name="Google Shape;1452;p29"/>
              <p:cNvSpPr/>
              <p:nvPr/>
            </p:nvSpPr>
            <p:spPr>
              <a:xfrm>
                <a:off x="8728155" y="3627738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3" name="Google Shape;1453;p29"/>
              <p:cNvSpPr/>
              <p:nvPr/>
            </p:nvSpPr>
            <p:spPr>
              <a:xfrm>
                <a:off x="8129229" y="3627738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4" name="Google Shape;1454;p29"/>
              <p:cNvSpPr/>
              <p:nvPr/>
            </p:nvSpPr>
            <p:spPr>
              <a:xfrm>
                <a:off x="7654889" y="3984693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5" name="Google Shape;1455;p29"/>
              <p:cNvSpPr/>
              <p:nvPr/>
            </p:nvSpPr>
            <p:spPr>
              <a:xfrm>
                <a:off x="6895449" y="4883082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6" name="Google Shape;1456;p29"/>
              <p:cNvSpPr/>
              <p:nvPr/>
            </p:nvSpPr>
            <p:spPr>
              <a:xfrm>
                <a:off x="8373600" y="3195355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7" name="Google Shape;1457;p29"/>
              <p:cNvSpPr/>
              <p:nvPr/>
            </p:nvSpPr>
            <p:spPr>
              <a:xfrm>
                <a:off x="7247623" y="4989732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8" name="Google Shape;1458;p29"/>
              <p:cNvSpPr/>
              <p:nvPr/>
            </p:nvSpPr>
            <p:spPr>
              <a:xfrm>
                <a:off x="9027618" y="2765296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9" name="Google Shape;1459;p29"/>
              <p:cNvSpPr/>
              <p:nvPr/>
            </p:nvSpPr>
            <p:spPr>
              <a:xfrm>
                <a:off x="9027618" y="518139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0" name="Google Shape;1460;p29"/>
              <p:cNvSpPr/>
              <p:nvPr/>
            </p:nvSpPr>
            <p:spPr>
              <a:xfrm>
                <a:off x="8428692" y="4836420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1" name="Google Shape;1461;p29"/>
              <p:cNvSpPr/>
              <p:nvPr/>
            </p:nvSpPr>
            <p:spPr>
              <a:xfrm>
                <a:off x="7530303" y="4663924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2" name="Google Shape;1462;p29"/>
              <p:cNvSpPr/>
              <p:nvPr/>
            </p:nvSpPr>
            <p:spPr>
              <a:xfrm>
                <a:off x="8428692" y="414520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3" name="Google Shape;1463;p29"/>
              <p:cNvSpPr/>
              <p:nvPr/>
            </p:nvSpPr>
            <p:spPr>
              <a:xfrm>
                <a:off x="9027618" y="345524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4" name="Google Shape;1464;p29"/>
              <p:cNvSpPr/>
              <p:nvPr/>
            </p:nvSpPr>
            <p:spPr>
              <a:xfrm>
                <a:off x="8728155" y="2937773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5" name="Google Shape;1465;p29"/>
              <p:cNvSpPr/>
              <p:nvPr/>
            </p:nvSpPr>
            <p:spPr>
              <a:xfrm>
                <a:off x="7829766" y="518139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6" name="Google Shape;1466;p29"/>
              <p:cNvSpPr/>
              <p:nvPr/>
            </p:nvSpPr>
            <p:spPr>
              <a:xfrm>
                <a:off x="8728155" y="5008897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7" name="Google Shape;1467;p29"/>
              <p:cNvSpPr/>
              <p:nvPr/>
            </p:nvSpPr>
            <p:spPr>
              <a:xfrm>
                <a:off x="8728155" y="328276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8" name="Google Shape;1468;p29"/>
              <p:cNvSpPr/>
              <p:nvPr/>
            </p:nvSpPr>
            <p:spPr>
              <a:xfrm>
                <a:off x="8428692" y="5181393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9" name="Google Shape;1469;p29"/>
              <p:cNvSpPr/>
              <p:nvPr/>
            </p:nvSpPr>
            <p:spPr>
              <a:xfrm>
                <a:off x="9027618" y="4836420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0" name="Google Shape;1470;p29"/>
              <p:cNvSpPr/>
              <p:nvPr/>
            </p:nvSpPr>
            <p:spPr>
              <a:xfrm>
                <a:off x="8129229" y="5008897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1" name="Google Shape;1471;p29"/>
              <p:cNvSpPr/>
              <p:nvPr/>
            </p:nvSpPr>
            <p:spPr>
              <a:xfrm>
                <a:off x="9027618" y="4490179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2" name="Google Shape;1472;p29"/>
              <p:cNvSpPr/>
              <p:nvPr/>
            </p:nvSpPr>
            <p:spPr>
              <a:xfrm>
                <a:off x="8428692" y="4490179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3" name="Google Shape;1473;p29"/>
              <p:cNvSpPr/>
              <p:nvPr/>
            </p:nvSpPr>
            <p:spPr>
              <a:xfrm>
                <a:off x="8129229" y="4663924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4" name="Google Shape;1474;p29"/>
              <p:cNvSpPr/>
              <p:nvPr/>
            </p:nvSpPr>
            <p:spPr>
              <a:xfrm>
                <a:off x="7829766" y="4490179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5" name="Google Shape;1475;p29"/>
              <p:cNvSpPr/>
              <p:nvPr/>
            </p:nvSpPr>
            <p:spPr>
              <a:xfrm>
                <a:off x="9027618" y="414520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6" name="Google Shape;1476;p29"/>
              <p:cNvSpPr/>
              <p:nvPr/>
            </p:nvSpPr>
            <p:spPr>
              <a:xfrm>
                <a:off x="8728155" y="4317703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7" name="Google Shape;1477;p29"/>
              <p:cNvSpPr/>
              <p:nvPr/>
            </p:nvSpPr>
            <p:spPr>
              <a:xfrm>
                <a:off x="9027618" y="3800234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8" name="Google Shape;1478;p29"/>
              <p:cNvSpPr/>
              <p:nvPr/>
            </p:nvSpPr>
            <p:spPr>
              <a:xfrm>
                <a:off x="8428692" y="3800234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9" name="Google Shape;1479;p29"/>
              <p:cNvSpPr/>
              <p:nvPr/>
            </p:nvSpPr>
            <p:spPr>
              <a:xfrm>
                <a:off x="8129229" y="3972710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0" name="Google Shape;1480;p29"/>
            <p:cNvGrpSpPr/>
            <p:nvPr/>
          </p:nvGrpSpPr>
          <p:grpSpPr>
            <a:xfrm rot="10800000">
              <a:off x="-1426009" y="3658414"/>
              <a:ext cx="2478457" cy="3423068"/>
              <a:chOff x="-324551" y="-11"/>
              <a:chExt cx="2478457" cy="3423068"/>
            </a:xfrm>
          </p:grpSpPr>
          <p:sp>
            <p:nvSpPr>
              <p:cNvPr id="1481" name="Google Shape;1481;p29"/>
              <p:cNvSpPr/>
              <p:nvPr/>
            </p:nvSpPr>
            <p:spPr>
              <a:xfrm>
                <a:off x="-324551" y="2400005"/>
                <a:ext cx="299888" cy="2596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2" name="Google Shape;1482;p29"/>
              <p:cNvSpPr/>
              <p:nvPr/>
            </p:nvSpPr>
            <p:spPr>
              <a:xfrm>
                <a:off x="410441" y="1976652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3" name="Google Shape;1483;p29"/>
              <p:cNvSpPr/>
              <p:nvPr/>
            </p:nvSpPr>
            <p:spPr>
              <a:xfrm>
                <a:off x="410441" y="1694422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4" name="Google Shape;1484;p29"/>
              <p:cNvSpPr/>
              <p:nvPr/>
            </p:nvSpPr>
            <p:spPr>
              <a:xfrm>
                <a:off x="-324551" y="155329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5" name="Google Shape;1485;p29"/>
              <p:cNvSpPr/>
              <p:nvPr/>
            </p:nvSpPr>
            <p:spPr>
              <a:xfrm>
                <a:off x="410441" y="112892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6" name="Google Shape;1486;p29"/>
              <p:cNvSpPr/>
              <p:nvPr/>
            </p:nvSpPr>
            <p:spPr>
              <a:xfrm>
                <a:off x="-324551" y="705572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7" name="Google Shape;1487;p29"/>
              <p:cNvSpPr/>
              <p:nvPr/>
            </p:nvSpPr>
            <p:spPr>
              <a:xfrm>
                <a:off x="499626" y="2875288"/>
                <a:ext cx="121533" cy="10585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0"/>
                    </a:moveTo>
                    <a:lnTo>
                      <a:pt x="0" y="3369"/>
                    </a:lnTo>
                    <a:lnTo>
                      <a:pt x="1937" y="6737"/>
                    </a:lnTo>
                    <a:lnTo>
                      <a:pt x="5804" y="6737"/>
                    </a:lnTo>
                    <a:lnTo>
                      <a:pt x="7736" y="3369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8" name="Google Shape;1488;p29"/>
              <p:cNvSpPr/>
              <p:nvPr/>
            </p:nvSpPr>
            <p:spPr>
              <a:xfrm>
                <a:off x="98803" y="3195943"/>
                <a:ext cx="121533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69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5" y="3369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89" name="Google Shape;1489;p29"/>
              <p:cNvSpPr/>
              <p:nvPr/>
            </p:nvSpPr>
            <p:spPr>
              <a:xfrm>
                <a:off x="1198361" y="87190"/>
                <a:ext cx="120590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0" name="Google Shape;1490;p29"/>
              <p:cNvSpPr/>
              <p:nvPr/>
            </p:nvSpPr>
            <p:spPr>
              <a:xfrm>
                <a:off x="2032357" y="131293"/>
                <a:ext cx="121548" cy="104927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1" name="Google Shape;1491;p29"/>
              <p:cNvSpPr/>
              <p:nvPr/>
            </p:nvSpPr>
            <p:spPr>
              <a:xfrm>
                <a:off x="133144" y="2666573"/>
                <a:ext cx="184263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2" name="Google Shape;1492;p29"/>
              <p:cNvSpPr/>
              <p:nvPr/>
            </p:nvSpPr>
            <p:spPr>
              <a:xfrm>
                <a:off x="739499" y="870932"/>
                <a:ext cx="184247" cy="15978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3" name="Google Shape;1493;p29"/>
              <p:cNvSpPr/>
              <p:nvPr/>
            </p:nvSpPr>
            <p:spPr>
              <a:xfrm>
                <a:off x="1329680" y="220510"/>
                <a:ext cx="185268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4" name="Google Shape;1494;p29"/>
              <p:cNvSpPr/>
              <p:nvPr/>
            </p:nvSpPr>
            <p:spPr>
              <a:xfrm>
                <a:off x="323266" y="2308824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5" name="Google Shape;1495;p29"/>
              <p:cNvSpPr/>
              <p:nvPr/>
            </p:nvSpPr>
            <p:spPr>
              <a:xfrm>
                <a:off x="323283" y="3263255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6" name="Google Shape;1496;p29"/>
              <p:cNvSpPr/>
              <p:nvPr/>
            </p:nvSpPr>
            <p:spPr>
              <a:xfrm>
                <a:off x="503546" y="2592102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7" name="Google Shape;1497;p29"/>
              <p:cNvSpPr/>
              <p:nvPr/>
            </p:nvSpPr>
            <p:spPr>
              <a:xfrm>
                <a:off x="1675646" y="495859"/>
                <a:ext cx="184263" cy="159786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8" name="Google Shape;1498;p29"/>
              <p:cNvSpPr/>
              <p:nvPr/>
            </p:nvSpPr>
            <p:spPr>
              <a:xfrm>
                <a:off x="900436" y="282219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99" name="Google Shape;1499;p29"/>
              <p:cNvSpPr/>
              <p:nvPr/>
            </p:nvSpPr>
            <p:spPr>
              <a:xfrm>
                <a:off x="-79554" y="-11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0" name="Google Shape;1500;p29"/>
              <p:cNvSpPr/>
              <p:nvPr/>
            </p:nvSpPr>
            <p:spPr>
              <a:xfrm>
                <a:off x="-79554" y="1976652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1" name="Google Shape;1501;p29"/>
              <p:cNvSpPr/>
              <p:nvPr/>
            </p:nvSpPr>
            <p:spPr>
              <a:xfrm>
                <a:off x="165444" y="155329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2" name="Google Shape;1502;p29"/>
              <p:cNvSpPr/>
              <p:nvPr/>
            </p:nvSpPr>
            <p:spPr>
              <a:xfrm>
                <a:off x="165444" y="987802"/>
                <a:ext cx="299888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3" name="Google Shape;1503;p29"/>
              <p:cNvSpPr/>
              <p:nvPr/>
            </p:nvSpPr>
            <p:spPr>
              <a:xfrm>
                <a:off x="-79554" y="564449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4" name="Google Shape;1504;p29"/>
              <p:cNvSpPr/>
              <p:nvPr/>
            </p:nvSpPr>
            <p:spPr>
              <a:xfrm>
                <a:off x="410441" y="282219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5" name="Google Shape;1505;p29"/>
              <p:cNvSpPr/>
              <p:nvPr/>
            </p:nvSpPr>
            <p:spPr>
              <a:xfrm>
                <a:off x="-324551" y="141096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6" name="Google Shape;1506;p29"/>
              <p:cNvSpPr/>
              <p:nvPr/>
            </p:nvSpPr>
            <p:spPr>
              <a:xfrm>
                <a:off x="-79554" y="2258898"/>
                <a:ext cx="299888" cy="2596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7" name="Google Shape;1507;p29"/>
              <p:cNvSpPr/>
              <p:nvPr/>
            </p:nvSpPr>
            <p:spPr>
              <a:xfrm>
                <a:off x="165444" y="1835529"/>
                <a:ext cx="299888" cy="25874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8" name="Google Shape;1508;p29"/>
              <p:cNvSpPr/>
              <p:nvPr/>
            </p:nvSpPr>
            <p:spPr>
              <a:xfrm>
                <a:off x="-79554" y="1694422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9" name="Google Shape;1509;p29"/>
              <p:cNvSpPr/>
              <p:nvPr/>
            </p:nvSpPr>
            <p:spPr>
              <a:xfrm>
                <a:off x="655439" y="155329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0" name="Google Shape;1510;p29"/>
              <p:cNvSpPr/>
              <p:nvPr/>
            </p:nvSpPr>
            <p:spPr>
              <a:xfrm>
                <a:off x="-79554" y="1411155"/>
                <a:ext cx="299888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511" name="Google Shape;1511;p29"/>
              <p:cNvGrpSpPr/>
              <p:nvPr/>
            </p:nvGrpSpPr>
            <p:grpSpPr>
              <a:xfrm>
                <a:off x="-324551" y="141096"/>
                <a:ext cx="789883" cy="1953177"/>
                <a:chOff x="2886825" y="590200"/>
                <a:chExt cx="1256975" cy="3108175"/>
              </a:xfrm>
            </p:grpSpPr>
            <p:sp>
              <p:nvSpPr>
                <p:cNvPr id="1512" name="Google Shape;1512;p29"/>
                <p:cNvSpPr/>
                <p:nvPr/>
              </p:nvSpPr>
              <p:spPr>
                <a:xfrm>
                  <a:off x="2886825" y="3286625"/>
                  <a:ext cx="477225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3" name="Google Shape;1513;p29"/>
                <p:cNvSpPr/>
                <p:nvPr/>
              </p:nvSpPr>
              <p:spPr>
                <a:xfrm>
                  <a:off x="288682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14" name="Google Shape;1514;p29"/>
                <p:cNvSpPr/>
                <p:nvPr/>
              </p:nvSpPr>
              <p:spPr>
                <a:xfrm>
                  <a:off x="3666575" y="5902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8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515" name="Google Shape;1515;p29"/>
              <p:cNvSpPr/>
              <p:nvPr/>
            </p:nvSpPr>
            <p:spPr>
              <a:xfrm>
                <a:off x="165444" y="1270048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6" name="Google Shape;1516;p29"/>
              <p:cNvSpPr/>
              <p:nvPr/>
            </p:nvSpPr>
            <p:spPr>
              <a:xfrm>
                <a:off x="-79554" y="112892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7" name="Google Shape;1517;p29"/>
              <p:cNvSpPr/>
              <p:nvPr/>
            </p:nvSpPr>
            <p:spPr>
              <a:xfrm>
                <a:off x="-324551" y="1270048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8" name="Google Shape;1518;p29"/>
              <p:cNvSpPr/>
              <p:nvPr/>
            </p:nvSpPr>
            <p:spPr>
              <a:xfrm>
                <a:off x="-79554" y="84669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9" name="Google Shape;1519;p29"/>
              <p:cNvSpPr/>
              <p:nvPr/>
            </p:nvSpPr>
            <p:spPr>
              <a:xfrm>
                <a:off x="410441" y="564449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0" name="Google Shape;1520;p29"/>
              <p:cNvSpPr/>
              <p:nvPr/>
            </p:nvSpPr>
            <p:spPr>
              <a:xfrm>
                <a:off x="655439" y="423342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1" name="Google Shape;1521;p29"/>
              <p:cNvSpPr/>
              <p:nvPr/>
            </p:nvSpPr>
            <p:spPr>
              <a:xfrm>
                <a:off x="165444" y="423342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2" name="Google Shape;1522;p29"/>
              <p:cNvSpPr/>
              <p:nvPr/>
            </p:nvSpPr>
            <p:spPr>
              <a:xfrm>
                <a:off x="410441" y="-11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23" name="Google Shape;1523;p29"/>
            <p:cNvGrpSpPr/>
            <p:nvPr/>
          </p:nvGrpSpPr>
          <p:grpSpPr>
            <a:xfrm rot="10800000" flipH="1">
              <a:off x="-1520531" y="-479924"/>
              <a:ext cx="2941933" cy="3110486"/>
              <a:chOff x="-374481" y="3970996"/>
              <a:chExt cx="2941933" cy="3110486"/>
            </a:xfrm>
          </p:grpSpPr>
          <p:grpSp>
            <p:nvGrpSpPr>
              <p:cNvPr id="1524" name="Google Shape;1524;p29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1525" name="Google Shape;1525;p29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6" name="Google Shape;1526;p29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7" name="Google Shape;1527;p29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8" name="Google Shape;1528;p29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9" name="Google Shape;1529;p29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0" name="Google Shape;1530;p29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1" name="Google Shape;1531;p29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2" name="Google Shape;1532;p29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3" name="Google Shape;1533;p29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4" name="Google Shape;1534;p29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5" name="Google Shape;1535;p29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6" name="Google Shape;1536;p29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71" extrusionOk="0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7" name="Google Shape;1537;p29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8" name="Google Shape;1538;p29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9" name="Google Shape;1539;p29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0" name="Google Shape;1540;p29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07" extrusionOk="0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1" name="Google Shape;1541;p29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2" name="Google Shape;1542;p29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66" extrusionOk="0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3" name="Google Shape;1543;p29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4" name="Google Shape;1544;p29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6" extrusionOk="0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5" name="Google Shape;1545;p29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6" name="Google Shape;1546;p29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1547" name="Google Shape;1547;p29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1548" name="Google Shape;1548;p29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49" name="Google Shape;1549;p29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0" name="Google Shape;1550;p29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1" name="Google Shape;1551;p29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2" name="Google Shape;1552;p29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3" name="Google Shape;1553;p29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4" name="Google Shape;1554;p29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5" name="Google Shape;1555;p29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6" name="Google Shape;1556;p29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7" name="Google Shape;1557;p29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8" name="Google Shape;1558;p29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9" name="Google Shape;1559;p29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0" name="Google Shape;1560;p29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1" name="Google Shape;1561;p29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2" name="Google Shape;1562;p29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3" name="Google Shape;1563;p29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4" name="Google Shape;1564;p29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5" name="Google Shape;1565;p29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6" name="Google Shape;1566;p29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7" name="Google Shape;1567;p29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8" name="Google Shape;1568;p29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1569" name="Google Shape;1569;p29"/>
            <p:cNvGrpSpPr/>
            <p:nvPr/>
          </p:nvGrpSpPr>
          <p:grpSpPr>
            <a:xfrm rot="10800000" flipH="1">
              <a:off x="7435898" y="3840246"/>
              <a:ext cx="1878185" cy="1451618"/>
              <a:chOff x="7508523" y="-126454"/>
              <a:chExt cx="1878185" cy="1451618"/>
            </a:xfrm>
          </p:grpSpPr>
          <p:sp>
            <p:nvSpPr>
              <p:cNvPr id="1570" name="Google Shape;1570;p29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1" name="Google Shape;1571;p29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2" name="Google Shape;1572;p29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3" name="Google Shape;1573;p29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4" name="Google Shape;1574;p29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5" name="Google Shape;1575;p29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6" name="Google Shape;1576;p29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7" name="Google Shape;1577;p29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8" name="Google Shape;1578;p29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9" name="Google Shape;1579;p29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0" name="Google Shape;1580;p29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1" name="Google Shape;1581;p29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2" name="Google Shape;1582;p29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3" name="Google Shape;1583;p29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584" name="Google Shape;1584;p29"/>
          <p:cNvGrpSpPr/>
          <p:nvPr/>
        </p:nvGrpSpPr>
        <p:grpSpPr>
          <a:xfrm>
            <a:off x="-405226" y="66249"/>
            <a:ext cx="9466721" cy="4801848"/>
            <a:chOff x="-405226" y="66249"/>
            <a:chExt cx="9466721" cy="4801848"/>
          </a:xfrm>
        </p:grpSpPr>
        <p:pic>
          <p:nvPicPr>
            <p:cNvPr id="1585" name="Google Shape;1585;p29"/>
            <p:cNvPicPr preferRelativeResize="0"/>
            <p:nvPr/>
          </p:nvPicPr>
          <p:blipFill rotWithShape="1">
            <a:blip r:embed="rId2">
              <a:alphaModFix/>
            </a:blip>
            <a:srcRect r="29612"/>
            <a:stretch/>
          </p:blipFill>
          <p:spPr>
            <a:xfrm rot="2150156">
              <a:off x="-86132" y="223454"/>
              <a:ext cx="993337" cy="141121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586" name="Google Shape;1586;p29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 rot="385116">
              <a:off x="8122696" y="3929298"/>
              <a:ext cx="891750" cy="8917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87" name="Google Shape;1587;p29"/>
          <p:cNvSpPr txBox="1">
            <a:spLocks noGrp="1"/>
          </p:cNvSpPr>
          <p:nvPr>
            <p:ph type="title"/>
          </p:nvPr>
        </p:nvSpPr>
        <p:spPr>
          <a:xfrm>
            <a:off x="2347950" y="540000"/>
            <a:ext cx="4448100" cy="89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1588" name="Google Shape;1588;p29"/>
          <p:cNvSpPr txBox="1">
            <a:spLocks noGrp="1"/>
          </p:cNvSpPr>
          <p:nvPr>
            <p:ph type="subTitle" idx="1"/>
          </p:nvPr>
        </p:nvSpPr>
        <p:spPr>
          <a:xfrm>
            <a:off x="2347900" y="1573401"/>
            <a:ext cx="4448100" cy="114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89" name="Google Shape;1589;p29"/>
          <p:cNvSpPr txBox="1"/>
          <p:nvPr/>
        </p:nvSpPr>
        <p:spPr>
          <a:xfrm>
            <a:off x="2099100" y="3647400"/>
            <a:ext cx="49458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CREDITS: This presentation template was created by </a:t>
            </a:r>
            <a:r>
              <a:rPr lang="en" sz="1200" b="1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4"/>
              </a:rPr>
              <a:t>Slidesgo</a:t>
            </a: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and includes icons by</a:t>
            </a: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,</a:t>
            </a:r>
            <a:r>
              <a:rPr lang="en" sz="12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and infographics &amp; images by </a:t>
            </a:r>
            <a:r>
              <a:rPr lang="en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200" b="1" u="sng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sz="1200" b="1" u="sng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590" name="Google Shape;1590;p2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1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2" name="Google Shape;1592;p30"/>
          <p:cNvGrpSpPr/>
          <p:nvPr/>
        </p:nvGrpSpPr>
        <p:grpSpPr>
          <a:xfrm rot="10800000" flipH="1">
            <a:off x="-2028666" y="-244304"/>
            <a:ext cx="15057473" cy="5703079"/>
            <a:chOff x="-2028666" y="-396704"/>
            <a:chExt cx="15057473" cy="5703079"/>
          </a:xfrm>
        </p:grpSpPr>
        <p:grpSp>
          <p:nvGrpSpPr>
            <p:cNvPr id="1593" name="Google Shape;1593;p30"/>
            <p:cNvGrpSpPr/>
            <p:nvPr/>
          </p:nvGrpSpPr>
          <p:grpSpPr>
            <a:xfrm>
              <a:off x="-2028666" y="1882896"/>
              <a:ext cx="5483773" cy="3423479"/>
              <a:chOff x="-2028666" y="1882896"/>
              <a:chExt cx="5483773" cy="3423479"/>
            </a:xfrm>
          </p:grpSpPr>
          <p:sp>
            <p:nvSpPr>
              <p:cNvPr id="1594" name="Google Shape;1594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5" name="Google Shape;1595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6" name="Google Shape;1596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7" name="Google Shape;1597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8" name="Google Shape;1598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99" name="Google Shape;1599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0" name="Google Shape;1600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1" name="Google Shape;1601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2" name="Google Shape;1602;p30"/>
              <p:cNvSpPr/>
              <p:nvPr/>
            </p:nvSpPr>
            <p:spPr>
              <a:xfrm rot="10800000" flipH="1">
                <a:off x="-1163824" y="406412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3" name="Google Shape;1603;p30"/>
              <p:cNvSpPr/>
              <p:nvPr/>
            </p:nvSpPr>
            <p:spPr>
              <a:xfrm rot="10800000" flipH="1">
                <a:off x="-1726822" y="36928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4" name="Google Shape;1604;p30"/>
              <p:cNvSpPr/>
              <p:nvPr/>
            </p:nvSpPr>
            <p:spPr>
              <a:xfrm rot="10800000" flipH="1">
                <a:off x="-1923263" y="32316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5" name="Google Shape;1605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6" name="Google Shape;1606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7" name="Google Shape;1607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8" name="Google Shape;1608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09" name="Google Shape;1609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0" name="Google Shape;1610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1" name="Google Shape;1611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2" name="Google Shape;1612;p30"/>
              <p:cNvSpPr/>
              <p:nvPr/>
            </p:nvSpPr>
            <p:spPr>
              <a:xfrm rot="10800000" flipH="1">
                <a:off x="-1058421" y="4537334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3" name="Google Shape;1613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4" name="Google Shape;1614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5" name="Google Shape;1615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6" name="Google Shape;1616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7" name="Google Shape;1617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8" name="Google Shape;1618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9" name="Google Shape;1619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0" name="Google Shape;1620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1" name="Google Shape;1621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2" name="Google Shape;1622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3" name="Google Shape;1623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4" name="Google Shape;1624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5" name="Google Shape;1625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6" name="Google Shape;1626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7" name="Google Shape;1627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8" name="Google Shape;1628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9" name="Google Shape;1629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0" name="Google Shape;1630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1" name="Google Shape;1631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2" name="Google Shape;1632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3" name="Google Shape;1633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4" name="Google Shape;1634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5" name="Google Shape;1635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6" name="Google Shape;1636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7" name="Google Shape;1637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8" name="Google Shape;1638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39" name="Google Shape;1639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0" name="Google Shape;1640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1" name="Google Shape;1641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2" name="Google Shape;1642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3" name="Google Shape;1643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4" name="Google Shape;1644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5" name="Google Shape;1645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6" name="Google Shape;1646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7" name="Google Shape;1647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8" name="Google Shape;1648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49" name="Google Shape;1649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0" name="Google Shape;1650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1" name="Google Shape;1651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2" name="Google Shape;1652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53" name="Google Shape;1653;p30"/>
            <p:cNvGrpSpPr/>
            <p:nvPr/>
          </p:nvGrpSpPr>
          <p:grpSpPr>
            <a:xfrm>
              <a:off x="7225437" y="-396704"/>
              <a:ext cx="5803371" cy="3423479"/>
              <a:chOff x="-2348263" y="1882896"/>
              <a:chExt cx="5803371" cy="3423479"/>
            </a:xfrm>
          </p:grpSpPr>
          <p:sp>
            <p:nvSpPr>
              <p:cNvPr id="1654" name="Google Shape;1654;p30"/>
              <p:cNvSpPr/>
              <p:nvPr/>
            </p:nvSpPr>
            <p:spPr>
              <a:xfrm rot="10800000" flipH="1">
                <a:off x="-1288409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5" name="Google Shape;1655;p30"/>
              <p:cNvSpPr/>
              <p:nvPr/>
            </p:nvSpPr>
            <p:spPr>
              <a:xfrm rot="10800000" flipH="1">
                <a:off x="-1887335" y="1882896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6" name="Google Shape;1656;p30"/>
              <p:cNvSpPr/>
              <p:nvPr/>
            </p:nvSpPr>
            <p:spPr>
              <a:xfrm rot="10800000" flipH="1">
                <a:off x="-1887335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7" name="Google Shape;1657;p30"/>
              <p:cNvSpPr/>
              <p:nvPr/>
            </p:nvSpPr>
            <p:spPr>
              <a:xfrm rot="10800000" flipH="1">
                <a:off x="-1288409" y="2918986"/>
                <a:ext cx="365424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8" name="Google Shape;1658;p30"/>
              <p:cNvSpPr/>
              <p:nvPr/>
            </p:nvSpPr>
            <p:spPr>
              <a:xfrm rot="10800000" flipH="1">
                <a:off x="-90557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9" name="Google Shape;1659;p30"/>
              <p:cNvSpPr/>
              <p:nvPr/>
            </p:nvSpPr>
            <p:spPr>
              <a:xfrm rot="10800000" flipH="1">
                <a:off x="807832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0" name="Google Shape;1660;p30"/>
              <p:cNvSpPr/>
              <p:nvPr/>
            </p:nvSpPr>
            <p:spPr>
              <a:xfrm rot="10800000" flipH="1">
                <a:off x="-90557" y="4298916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1" name="Google Shape;1661;p30"/>
              <p:cNvSpPr/>
              <p:nvPr/>
            </p:nvSpPr>
            <p:spPr>
              <a:xfrm rot="10800000" flipH="1">
                <a:off x="-689483" y="4298916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2" name="Google Shape;1662;p30"/>
              <p:cNvSpPr/>
              <p:nvPr/>
            </p:nvSpPr>
            <p:spPr>
              <a:xfrm rot="10800000" flipH="1">
                <a:off x="-1025599" y="3961114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3" name="Google Shape;1663;p30"/>
              <p:cNvSpPr/>
              <p:nvPr/>
            </p:nvSpPr>
            <p:spPr>
              <a:xfrm rot="10800000" flipH="1">
                <a:off x="-2199722" y="2501008"/>
                <a:ext cx="226474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4" name="Google Shape;1664;p30"/>
              <p:cNvSpPr/>
              <p:nvPr/>
            </p:nvSpPr>
            <p:spPr>
              <a:xfrm rot="10800000" flipH="1">
                <a:off x="-2348263" y="2717779"/>
                <a:ext cx="148551" cy="129386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738" extrusionOk="0">
                    <a:moveTo>
                      <a:pt x="1937" y="1"/>
                    </a:moveTo>
                    <a:lnTo>
                      <a:pt x="0" y="3369"/>
                    </a:lnTo>
                    <a:lnTo>
                      <a:pt x="1937" y="6738"/>
                    </a:lnTo>
                    <a:lnTo>
                      <a:pt x="5804" y="6738"/>
                    </a:lnTo>
                    <a:lnTo>
                      <a:pt x="7736" y="336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5" name="Google Shape;1665;p30"/>
              <p:cNvSpPr/>
              <p:nvPr/>
            </p:nvSpPr>
            <p:spPr>
              <a:xfrm rot="10800000" flipH="1">
                <a:off x="1773314" y="4570868"/>
                <a:ext cx="147398" cy="128138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6" name="Google Shape;1666;p30"/>
              <p:cNvSpPr/>
              <p:nvPr/>
            </p:nvSpPr>
            <p:spPr>
              <a:xfrm rot="10800000" flipH="1">
                <a:off x="3306557" y="4667853"/>
                <a:ext cx="148551" cy="128234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7" name="Google Shape;1667;p30"/>
              <p:cNvSpPr/>
              <p:nvPr/>
            </p:nvSpPr>
            <p:spPr>
              <a:xfrm rot="10800000" flipH="1">
                <a:off x="-445112" y="4853561"/>
                <a:ext cx="225207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8" name="Google Shape;1668;p30"/>
              <p:cNvSpPr/>
              <p:nvPr/>
            </p:nvSpPr>
            <p:spPr>
              <a:xfrm rot="10800000" flipH="1">
                <a:off x="-1571089" y="3060335"/>
                <a:ext cx="225207" cy="194080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07" extrusionOk="0">
                    <a:moveTo>
                      <a:pt x="2934" y="1"/>
                    </a:moveTo>
                    <a:lnTo>
                      <a:pt x="0" y="5051"/>
                    </a:lnTo>
                    <a:lnTo>
                      <a:pt x="2934" y="10106"/>
                    </a:lnTo>
                    <a:lnTo>
                      <a:pt x="8798" y="1010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9" name="Google Shape;1669;p30"/>
              <p:cNvSpPr/>
              <p:nvPr/>
            </p:nvSpPr>
            <p:spPr>
              <a:xfrm rot="10800000" flipH="1">
                <a:off x="2849913" y="4877473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0" name="Google Shape;1670;p30"/>
              <p:cNvSpPr/>
              <p:nvPr/>
            </p:nvSpPr>
            <p:spPr>
              <a:xfrm rot="10800000" flipH="1">
                <a:off x="1931427" y="5014075"/>
                <a:ext cx="226455" cy="195232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1" name="Google Shape;1671;p30"/>
              <p:cNvSpPr/>
              <p:nvPr/>
            </p:nvSpPr>
            <p:spPr>
              <a:xfrm rot="10800000" flipH="1">
                <a:off x="445014" y="2474097"/>
                <a:ext cx="225207" cy="19532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2" name="Google Shape;1672;p30"/>
              <p:cNvSpPr/>
              <p:nvPr/>
            </p:nvSpPr>
            <p:spPr>
              <a:xfrm rot="10800000" flipH="1">
                <a:off x="-1026234" y="4472659"/>
                <a:ext cx="226474" cy="195213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3" name="Google Shape;1673;p30"/>
              <p:cNvSpPr/>
              <p:nvPr/>
            </p:nvSpPr>
            <p:spPr>
              <a:xfrm rot="10800000" flipH="1">
                <a:off x="-2028666" y="2305696"/>
                <a:ext cx="225207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4" name="Google Shape;1674;p30"/>
              <p:cNvSpPr/>
              <p:nvPr/>
            </p:nvSpPr>
            <p:spPr>
              <a:xfrm rot="10800000" flipH="1">
                <a:off x="2354305" y="4677435"/>
                <a:ext cx="225226" cy="19530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5" name="Google Shape;1675;p30"/>
              <p:cNvSpPr/>
              <p:nvPr/>
            </p:nvSpPr>
            <p:spPr>
              <a:xfrm rot="10800000" flipH="1">
                <a:off x="1406758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6" name="Google Shape;1676;p30"/>
              <p:cNvSpPr/>
              <p:nvPr/>
            </p:nvSpPr>
            <p:spPr>
              <a:xfrm rot="10800000" flipH="1">
                <a:off x="-689483" y="1882896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7" name="Google Shape;1677;p30"/>
              <p:cNvSpPr/>
              <p:nvPr/>
            </p:nvSpPr>
            <p:spPr>
              <a:xfrm rot="10800000" flipH="1">
                <a:off x="-988946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8" name="Google Shape;1678;p30"/>
              <p:cNvSpPr/>
              <p:nvPr/>
            </p:nvSpPr>
            <p:spPr>
              <a:xfrm rot="10800000" flipH="1">
                <a:off x="-1288409" y="2227888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9" name="Google Shape;1679;p30"/>
              <p:cNvSpPr/>
              <p:nvPr/>
            </p:nvSpPr>
            <p:spPr>
              <a:xfrm rot="10800000" flipH="1">
                <a:off x="-1587872" y="2400365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0" name="Google Shape;1680;p30"/>
              <p:cNvSpPr/>
              <p:nvPr/>
            </p:nvSpPr>
            <p:spPr>
              <a:xfrm rot="10800000" flipH="1">
                <a:off x="208906" y="274650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1" name="Google Shape;1681;p30"/>
              <p:cNvSpPr/>
              <p:nvPr/>
            </p:nvSpPr>
            <p:spPr>
              <a:xfrm rot="10800000" flipH="1">
                <a:off x="-390020" y="3091482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2" name="Google Shape;1682;p30"/>
              <p:cNvSpPr/>
              <p:nvPr/>
            </p:nvSpPr>
            <p:spPr>
              <a:xfrm rot="10800000" flipH="1">
                <a:off x="508369" y="3263978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3" name="Google Shape;1683;p30"/>
              <p:cNvSpPr/>
              <p:nvPr/>
            </p:nvSpPr>
            <p:spPr>
              <a:xfrm rot="10800000" flipH="1">
                <a:off x="-1288409" y="3263978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4" name="Google Shape;1684;p30"/>
              <p:cNvSpPr/>
              <p:nvPr/>
            </p:nvSpPr>
            <p:spPr>
              <a:xfrm rot="10800000" flipH="1">
                <a:off x="-390020" y="3781447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5" name="Google Shape;1685;p30"/>
              <p:cNvSpPr/>
              <p:nvPr/>
            </p:nvSpPr>
            <p:spPr>
              <a:xfrm rot="10800000" flipH="1">
                <a:off x="508369" y="3953924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6" name="Google Shape;1686;p30"/>
              <p:cNvSpPr/>
              <p:nvPr/>
            </p:nvSpPr>
            <p:spPr>
              <a:xfrm rot="10800000" flipH="1">
                <a:off x="208906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7" name="Google Shape;1687;p30"/>
              <p:cNvSpPr/>
              <p:nvPr/>
            </p:nvSpPr>
            <p:spPr>
              <a:xfrm rot="10800000" flipH="1">
                <a:off x="807832" y="4816385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8" name="Google Shape;1688;p30"/>
              <p:cNvSpPr/>
              <p:nvPr/>
            </p:nvSpPr>
            <p:spPr>
              <a:xfrm rot="10800000" flipH="1">
                <a:off x="-90557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8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9" name="Google Shape;1689;p30"/>
              <p:cNvSpPr/>
              <p:nvPr/>
            </p:nvSpPr>
            <p:spPr>
              <a:xfrm rot="10800000" flipH="1">
                <a:off x="-988946" y="2055392"/>
                <a:ext cx="365424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0" name="Google Shape;1690;p30"/>
              <p:cNvSpPr/>
              <p:nvPr/>
            </p:nvSpPr>
            <p:spPr>
              <a:xfrm rot="10800000" flipH="1">
                <a:off x="-390020" y="2400365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1" name="Google Shape;1691;p30"/>
              <p:cNvSpPr/>
              <p:nvPr/>
            </p:nvSpPr>
            <p:spPr>
              <a:xfrm rot="10800000" flipH="1">
                <a:off x="-988946" y="2746509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2" name="Google Shape;1692;p30"/>
              <p:cNvSpPr/>
              <p:nvPr/>
            </p:nvSpPr>
            <p:spPr>
              <a:xfrm rot="10800000" flipH="1">
                <a:off x="-90557" y="2918986"/>
                <a:ext cx="366557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3" name="Google Shape;1693;p30"/>
              <p:cNvSpPr/>
              <p:nvPr/>
            </p:nvSpPr>
            <p:spPr>
              <a:xfrm rot="10800000" flipH="1">
                <a:off x="-90557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4" name="Google Shape;1694;p30"/>
              <p:cNvSpPr/>
              <p:nvPr/>
            </p:nvSpPr>
            <p:spPr>
              <a:xfrm rot="10800000" flipH="1">
                <a:off x="508369" y="4990129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5" name="Google Shape;1695;p30"/>
              <p:cNvSpPr/>
              <p:nvPr/>
            </p:nvSpPr>
            <p:spPr>
              <a:xfrm rot="10800000" flipH="1">
                <a:off x="-689483" y="2227888"/>
                <a:ext cx="366576" cy="31739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6" name="Google Shape;1696;p30"/>
              <p:cNvSpPr/>
              <p:nvPr/>
            </p:nvSpPr>
            <p:spPr>
              <a:xfrm rot="10800000" flipH="1">
                <a:off x="-390020" y="2746509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7" name="Google Shape;1697;p30"/>
              <p:cNvSpPr/>
              <p:nvPr/>
            </p:nvSpPr>
            <p:spPr>
              <a:xfrm rot="10800000" flipH="1">
                <a:off x="-1288409" y="2574013"/>
                <a:ext cx="365424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8" name="Google Shape;1698;p30"/>
              <p:cNvSpPr/>
              <p:nvPr/>
            </p:nvSpPr>
            <p:spPr>
              <a:xfrm rot="10800000" flipH="1">
                <a:off x="208906" y="3091482"/>
                <a:ext cx="366557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99" name="Google Shape;1699;p30"/>
              <p:cNvSpPr/>
              <p:nvPr/>
            </p:nvSpPr>
            <p:spPr>
              <a:xfrm rot="10800000" flipH="1">
                <a:off x="-689483" y="2918986"/>
                <a:ext cx="366576" cy="3162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0" name="Google Shape;1700;p30"/>
              <p:cNvSpPr/>
              <p:nvPr/>
            </p:nvSpPr>
            <p:spPr>
              <a:xfrm rot="10800000" flipH="1">
                <a:off x="208906" y="3436455"/>
                <a:ext cx="366557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1" name="Google Shape;1701;p30"/>
              <p:cNvSpPr/>
              <p:nvPr/>
            </p:nvSpPr>
            <p:spPr>
              <a:xfrm rot="10800000" flipH="1">
                <a:off x="-390020" y="3436455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2" name="Google Shape;1702;p30"/>
              <p:cNvSpPr/>
              <p:nvPr/>
            </p:nvSpPr>
            <p:spPr>
              <a:xfrm rot="10800000" flipH="1">
                <a:off x="-689483" y="3263978"/>
                <a:ext cx="366576" cy="31624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3" name="Google Shape;1703;p30"/>
              <p:cNvSpPr/>
              <p:nvPr/>
            </p:nvSpPr>
            <p:spPr>
              <a:xfrm rot="10800000" flipH="1">
                <a:off x="-988946" y="3436455"/>
                <a:ext cx="365424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4" name="Google Shape;1704;p30"/>
              <p:cNvSpPr/>
              <p:nvPr/>
            </p:nvSpPr>
            <p:spPr>
              <a:xfrm rot="10800000" flipH="1">
                <a:off x="508369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5" name="Google Shape;1705;p30"/>
              <p:cNvSpPr/>
              <p:nvPr/>
            </p:nvSpPr>
            <p:spPr>
              <a:xfrm rot="10800000" flipH="1">
                <a:off x="208906" y="3781447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6" name="Google Shape;1706;p30"/>
              <p:cNvSpPr/>
              <p:nvPr/>
            </p:nvSpPr>
            <p:spPr>
              <a:xfrm rot="10800000" flipH="1">
                <a:off x="-90557" y="3608951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7" name="Google Shape;1707;p30"/>
              <p:cNvSpPr/>
              <p:nvPr/>
            </p:nvSpPr>
            <p:spPr>
              <a:xfrm rot="10800000" flipH="1">
                <a:off x="208906" y="4126420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8" name="Google Shape;1708;p30"/>
              <p:cNvSpPr/>
              <p:nvPr/>
            </p:nvSpPr>
            <p:spPr>
              <a:xfrm rot="10800000" flipH="1">
                <a:off x="-390020" y="4126420"/>
                <a:ext cx="366576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09" name="Google Shape;1709;p30"/>
              <p:cNvSpPr/>
              <p:nvPr/>
            </p:nvSpPr>
            <p:spPr>
              <a:xfrm rot="10800000" flipH="1">
                <a:off x="-689483" y="3953924"/>
                <a:ext cx="366576" cy="317513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0" name="Google Shape;1710;p30"/>
              <p:cNvSpPr/>
              <p:nvPr/>
            </p:nvSpPr>
            <p:spPr>
              <a:xfrm rot="10800000" flipH="1">
                <a:off x="807832" y="4471412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1" name="Google Shape;1711;p30"/>
              <p:cNvSpPr/>
              <p:nvPr/>
            </p:nvSpPr>
            <p:spPr>
              <a:xfrm rot="10800000" flipH="1">
                <a:off x="1107295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2" name="Google Shape;1712;p30"/>
              <p:cNvSpPr/>
              <p:nvPr/>
            </p:nvSpPr>
            <p:spPr>
              <a:xfrm rot="10800000" flipH="1">
                <a:off x="508369" y="4643889"/>
                <a:ext cx="366557" cy="3174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13" name="Google Shape;1713;p30"/>
            <p:cNvGrpSpPr/>
            <p:nvPr/>
          </p:nvGrpSpPr>
          <p:grpSpPr>
            <a:xfrm>
              <a:off x="0" y="0"/>
              <a:ext cx="2525467" cy="1155154"/>
              <a:chOff x="0" y="0"/>
              <a:chExt cx="2525467" cy="1155154"/>
            </a:xfrm>
          </p:grpSpPr>
          <p:sp>
            <p:nvSpPr>
              <p:cNvPr id="1714" name="Google Shape;1714;p30"/>
              <p:cNvSpPr/>
              <p:nvPr/>
            </p:nvSpPr>
            <p:spPr>
              <a:xfrm>
                <a:off x="1119084" y="0"/>
                <a:ext cx="306347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5" name="Google Shape;1715;p30"/>
              <p:cNvSpPr/>
              <p:nvPr/>
            </p:nvSpPr>
            <p:spPr>
              <a:xfrm>
                <a:off x="118102" y="576567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6" name="Google Shape;1716;p30"/>
              <p:cNvSpPr/>
              <p:nvPr/>
            </p:nvSpPr>
            <p:spPr>
              <a:xfrm>
                <a:off x="1619574" y="288276"/>
                <a:ext cx="306331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7" name="Google Shape;1717;p30"/>
              <p:cNvSpPr/>
              <p:nvPr/>
            </p:nvSpPr>
            <p:spPr>
              <a:xfrm>
                <a:off x="118102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8" name="Google Shape;1718;p30"/>
              <p:cNvSpPr/>
              <p:nvPr/>
            </p:nvSpPr>
            <p:spPr>
              <a:xfrm>
                <a:off x="426923" y="992015"/>
                <a:ext cx="188221" cy="163139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9" name="Google Shape;1719;p30"/>
              <p:cNvSpPr/>
              <p:nvPr/>
            </p:nvSpPr>
            <p:spPr>
              <a:xfrm>
                <a:off x="1925893" y="69992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0" name="Google Shape;1720;p30"/>
              <p:cNvSpPr/>
              <p:nvPr/>
            </p:nvSpPr>
            <p:spPr>
              <a:xfrm>
                <a:off x="2337262" y="246166"/>
                <a:ext cx="188205" cy="16323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1" name="Google Shape;1721;p30"/>
              <p:cNvSpPr/>
              <p:nvPr/>
            </p:nvSpPr>
            <p:spPr>
              <a:xfrm>
                <a:off x="0" y="325279"/>
                <a:ext cx="188205" cy="16321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4" y="0"/>
                    </a:moveTo>
                    <a:lnTo>
                      <a:pt x="0" y="5115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115"/>
                    </a:lnTo>
                    <a:lnTo>
                      <a:pt x="879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2" name="Google Shape;1722;p30"/>
              <p:cNvSpPr/>
              <p:nvPr/>
            </p:nvSpPr>
            <p:spPr>
              <a:xfrm>
                <a:off x="1119084" y="576567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3" name="Google Shape;1723;p30"/>
              <p:cNvSpPr/>
              <p:nvPr/>
            </p:nvSpPr>
            <p:spPr>
              <a:xfrm>
                <a:off x="86883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4" name="Google Shape;1724;p30"/>
              <p:cNvSpPr/>
              <p:nvPr/>
            </p:nvSpPr>
            <p:spPr>
              <a:xfrm>
                <a:off x="618593" y="28827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5" name="Google Shape;1725;p30"/>
              <p:cNvSpPr/>
              <p:nvPr/>
            </p:nvSpPr>
            <p:spPr>
              <a:xfrm>
                <a:off x="368348" y="144146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2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2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6" name="Google Shape;1726;p30"/>
              <p:cNvSpPr/>
              <p:nvPr/>
            </p:nvSpPr>
            <p:spPr>
              <a:xfrm>
                <a:off x="868838" y="432421"/>
                <a:ext cx="305384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2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7" name="Google Shape;1727;p30"/>
              <p:cNvSpPr/>
              <p:nvPr/>
            </p:nvSpPr>
            <p:spPr>
              <a:xfrm>
                <a:off x="1369329" y="14414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8" name="Google Shape;1728;p30"/>
              <p:cNvSpPr/>
              <p:nvPr/>
            </p:nvSpPr>
            <p:spPr>
              <a:xfrm>
                <a:off x="1119084" y="288276"/>
                <a:ext cx="306347" cy="2652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2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529"/>
                    </a:lnTo>
                    <a:lnTo>
                      <a:pt x="14288" y="1652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9" name="Google Shape;1729;p30"/>
              <p:cNvSpPr/>
              <p:nvPr/>
            </p:nvSpPr>
            <p:spPr>
              <a:xfrm>
                <a:off x="618593" y="0"/>
                <a:ext cx="305384" cy="264286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730" name="Google Shape;1730;p3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385112">
            <a:off x="7989686" y="3472688"/>
            <a:ext cx="1587078" cy="1587078"/>
          </a:xfrm>
          <a:prstGeom prst="rect">
            <a:avLst/>
          </a:prstGeom>
          <a:noFill/>
          <a:ln>
            <a:noFill/>
          </a:ln>
        </p:spPr>
      </p:pic>
      <p:sp>
        <p:nvSpPr>
          <p:cNvPr id="1731" name="Google Shape;1731;p3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01" name="Google Shape;301;p4"/>
          <p:cNvSpPr txBox="1">
            <a:spLocks noGrp="1"/>
          </p:cNvSpPr>
          <p:nvPr>
            <p:ph type="body" idx="1"/>
          </p:nvPr>
        </p:nvSpPr>
        <p:spPr>
          <a:xfrm>
            <a:off x="720000" y="1151425"/>
            <a:ext cx="7704000" cy="40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79400" algn="ctr" rtl="0">
              <a:spcBef>
                <a:spcPts val="0"/>
              </a:spcBef>
              <a:spcAft>
                <a:spcPts val="0"/>
              </a:spcAft>
              <a:buSzPts val="800"/>
              <a:buFont typeface="Nunito Light"/>
              <a:buChar char="●"/>
              <a:defRPr/>
            </a:lvl1pPr>
            <a:lvl2pPr marL="914400" lvl="1" indent="-304800" algn="ctr" rtl="0"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2pPr>
            <a:lvl3pPr marL="1371600" lvl="2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3pPr>
            <a:lvl4pPr marL="1828800" lvl="3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4pPr>
            <a:lvl5pPr marL="2286000" lvl="4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●"/>
              <a:defRPr/>
            </a:lvl7pPr>
            <a:lvl8pPr marL="3657600" lvl="7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8pPr>
            <a:lvl9pPr marL="4114800" lvl="8" indent="-30480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302" name="Google Shape;302;p4"/>
          <p:cNvGrpSpPr/>
          <p:nvPr/>
        </p:nvGrpSpPr>
        <p:grpSpPr>
          <a:xfrm>
            <a:off x="-456006" y="-159619"/>
            <a:ext cx="9860098" cy="2667350"/>
            <a:chOff x="-456006" y="-159619"/>
            <a:chExt cx="9860098" cy="2667350"/>
          </a:xfrm>
        </p:grpSpPr>
        <p:grpSp>
          <p:nvGrpSpPr>
            <p:cNvPr id="303" name="Google Shape;303;p4"/>
            <p:cNvGrpSpPr/>
            <p:nvPr/>
          </p:nvGrpSpPr>
          <p:grpSpPr>
            <a:xfrm>
              <a:off x="8414533" y="-159619"/>
              <a:ext cx="989559" cy="1934712"/>
              <a:chOff x="8414533" y="-159619"/>
              <a:chExt cx="989559" cy="1934712"/>
            </a:xfrm>
          </p:grpSpPr>
          <p:sp>
            <p:nvSpPr>
              <p:cNvPr id="304" name="Google Shape;304;p4"/>
              <p:cNvSpPr/>
              <p:nvPr/>
            </p:nvSpPr>
            <p:spPr>
              <a:xfrm rot="-5400000">
                <a:off x="9072641" y="1035926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5" name="Google Shape;305;p4"/>
              <p:cNvSpPr/>
              <p:nvPr/>
            </p:nvSpPr>
            <p:spPr>
              <a:xfrm rot="-5400000">
                <a:off x="8920234" y="1506419"/>
                <a:ext cx="287973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6" name="Google Shape;306;p4"/>
              <p:cNvSpPr/>
              <p:nvPr/>
            </p:nvSpPr>
            <p:spPr>
              <a:xfrm rot="-5400000">
                <a:off x="9238931" y="117713"/>
                <a:ext cx="176917" cy="15340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7" name="Google Shape;307;p4"/>
              <p:cNvSpPr/>
              <p:nvPr/>
            </p:nvSpPr>
            <p:spPr>
              <a:xfrm rot="-5400000">
                <a:off x="8666198" y="-140327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8" name="Google Shape;308;p4"/>
              <p:cNvSpPr/>
              <p:nvPr/>
            </p:nvSpPr>
            <p:spPr>
              <a:xfrm rot="-5400000">
                <a:off x="8937155" y="800675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9" name="Google Shape;309;p4"/>
              <p:cNvSpPr/>
              <p:nvPr/>
            </p:nvSpPr>
            <p:spPr>
              <a:xfrm rot="-5400000">
                <a:off x="8666198" y="330174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0" name="Google Shape;310;p4"/>
              <p:cNvSpPr/>
              <p:nvPr/>
            </p:nvSpPr>
            <p:spPr>
              <a:xfrm rot="-5400000">
                <a:off x="8801684" y="1035926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1" name="Google Shape;311;p4"/>
              <p:cNvSpPr/>
              <p:nvPr/>
            </p:nvSpPr>
            <p:spPr>
              <a:xfrm rot="-5400000">
                <a:off x="8530222" y="565915"/>
                <a:ext cx="287958" cy="2483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2" name="Google Shape;312;p4"/>
              <p:cNvSpPr/>
              <p:nvPr/>
            </p:nvSpPr>
            <p:spPr>
              <a:xfrm rot="-5400000">
                <a:off x="8937155" y="330174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3" name="Google Shape;313;p4"/>
              <p:cNvSpPr/>
              <p:nvPr/>
            </p:nvSpPr>
            <p:spPr>
              <a:xfrm rot="-5400000">
                <a:off x="8801684" y="94923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4" name="Google Shape;314;p4"/>
              <p:cNvSpPr/>
              <p:nvPr/>
            </p:nvSpPr>
            <p:spPr>
              <a:xfrm rot="-5400000">
                <a:off x="8801684" y="565425"/>
                <a:ext cx="287958" cy="24937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5" name="Google Shape;315;p4"/>
              <p:cNvSpPr/>
              <p:nvPr/>
            </p:nvSpPr>
            <p:spPr>
              <a:xfrm rot="-5400000">
                <a:off x="8394751" y="330664"/>
                <a:ext cx="287958" cy="24839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16" name="Google Shape;316;p4"/>
            <p:cNvGrpSpPr/>
            <p:nvPr/>
          </p:nvGrpSpPr>
          <p:grpSpPr>
            <a:xfrm rot="-5400000">
              <a:off x="-1088256" y="813220"/>
              <a:ext cx="2326761" cy="1062260"/>
              <a:chOff x="1717200" y="1713050"/>
              <a:chExt cx="3856083" cy="1760750"/>
            </a:xfrm>
          </p:grpSpPr>
          <p:sp>
            <p:nvSpPr>
              <p:cNvPr id="317" name="Google Shape;317;p4"/>
              <p:cNvSpPr/>
              <p:nvPr/>
            </p:nvSpPr>
            <p:spPr>
              <a:xfrm>
                <a:off x="3276700" y="3062075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8" name="Google Shape;318;p4"/>
              <p:cNvSpPr/>
              <p:nvPr/>
            </p:nvSpPr>
            <p:spPr>
              <a:xfrm>
                <a:off x="5096033" y="2800776"/>
                <a:ext cx="4772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19" name="Google Shape;319;p4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0" name="Google Shape;320;p4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1" name="Google Shape;321;p4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2" name="Google Shape;322;p4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3" name="Google Shape;323;p4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4" name="Google Shape;324;p4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5" name="Google Shape;325;p4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6" name="Google Shape;326;p4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7" name="Google Shape;327;p4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4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4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0" name="Google Shape;330;p4"/>
              <p:cNvSpPr/>
              <p:nvPr/>
            </p:nvSpPr>
            <p:spPr>
              <a:xfrm>
                <a:off x="473552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1" name="Google Shape;331;p4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32" name="Google Shape;332;p4"/>
          <p:cNvPicPr preferRelativeResize="0"/>
          <p:nvPr/>
        </p:nvPicPr>
        <p:blipFill rotWithShape="1">
          <a:blip r:embed="rId2">
            <a:alphaModFix/>
          </a:blip>
          <a:srcRect r="28010"/>
          <a:stretch/>
        </p:blipFill>
        <p:spPr>
          <a:xfrm rot="-9007818">
            <a:off x="161605" y="271596"/>
            <a:ext cx="578169" cy="803133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8">
    <p:spTree>
      <p:nvGrpSpPr>
        <p:cNvPr id="1" name="Shape 1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33" name="Google Shape;1733;p31"/>
          <p:cNvGrpSpPr/>
          <p:nvPr/>
        </p:nvGrpSpPr>
        <p:grpSpPr>
          <a:xfrm rot="10800000" flipH="1">
            <a:off x="-124215" y="-129050"/>
            <a:ext cx="9603607" cy="5473391"/>
            <a:chOff x="-124215" y="-357650"/>
            <a:chExt cx="9603607" cy="5473391"/>
          </a:xfrm>
        </p:grpSpPr>
        <p:grpSp>
          <p:nvGrpSpPr>
            <p:cNvPr id="1734" name="Google Shape;1734;p31"/>
            <p:cNvGrpSpPr/>
            <p:nvPr/>
          </p:nvGrpSpPr>
          <p:grpSpPr>
            <a:xfrm flipH="1">
              <a:off x="8000600" y="1111253"/>
              <a:ext cx="1478792" cy="4004488"/>
              <a:chOff x="-206225" y="1111253"/>
              <a:chExt cx="1478792" cy="4004488"/>
            </a:xfrm>
          </p:grpSpPr>
          <p:sp>
            <p:nvSpPr>
              <p:cNvPr id="1735" name="Google Shape;1735;p31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6" name="Google Shape;1736;p31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7" name="Google Shape;1737;p31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8" name="Google Shape;1738;p31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9" name="Google Shape;1739;p31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0" name="Google Shape;1740;p31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1" name="Google Shape;1741;p31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2" name="Google Shape;1742;p31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3" name="Google Shape;1743;p31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4" name="Google Shape;1744;p31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5" name="Google Shape;1745;p31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6" name="Google Shape;1746;p31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7" name="Google Shape;1747;p31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8" name="Google Shape;1748;p31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49" name="Google Shape;1749;p31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0" name="Google Shape;1750;p31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1" name="Google Shape;1751;p31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2" name="Google Shape;1752;p31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3" name="Google Shape;1753;p31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4" name="Google Shape;1754;p31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5" name="Google Shape;1755;p31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6" name="Google Shape;1756;p31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7" name="Google Shape;1757;p31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8" name="Google Shape;1758;p31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59" name="Google Shape;1759;p31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0" name="Google Shape;1760;p31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61" name="Google Shape;1761;p31"/>
            <p:cNvGrpSpPr/>
            <p:nvPr/>
          </p:nvGrpSpPr>
          <p:grpSpPr>
            <a:xfrm>
              <a:off x="-124215" y="32626"/>
              <a:ext cx="1207390" cy="1867482"/>
              <a:chOff x="-124215" y="32626"/>
              <a:chExt cx="1207390" cy="1867482"/>
            </a:xfrm>
          </p:grpSpPr>
          <p:sp>
            <p:nvSpPr>
              <p:cNvPr id="1762" name="Google Shape;1762;p31"/>
              <p:cNvSpPr/>
              <p:nvPr/>
            </p:nvSpPr>
            <p:spPr>
              <a:xfrm>
                <a:off x="338030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3" name="Google Shape;1763;p31"/>
              <p:cNvSpPr/>
              <p:nvPr/>
            </p:nvSpPr>
            <p:spPr>
              <a:xfrm>
                <a:off x="800276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4" name="Google Shape;1764;p31"/>
              <p:cNvSpPr/>
              <p:nvPr/>
            </p:nvSpPr>
            <p:spPr>
              <a:xfrm>
                <a:off x="338030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5" name="Google Shape;1765;p31"/>
              <p:cNvSpPr/>
              <p:nvPr/>
            </p:nvSpPr>
            <p:spPr>
              <a:xfrm>
                <a:off x="338030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6" name="Google Shape;1766;p31"/>
              <p:cNvSpPr/>
              <p:nvPr/>
            </p:nvSpPr>
            <p:spPr>
              <a:xfrm>
                <a:off x="76437" y="1749448"/>
                <a:ext cx="173824" cy="150660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66" extrusionOk="0">
                    <a:moveTo>
                      <a:pt x="2930" y="0"/>
                    </a:moveTo>
                    <a:lnTo>
                      <a:pt x="1" y="5115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11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7" name="Google Shape;1767;p31"/>
              <p:cNvSpPr/>
              <p:nvPr/>
            </p:nvSpPr>
            <p:spPr>
              <a:xfrm>
                <a:off x="255792" y="1411959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0" y="1"/>
                    </a:moveTo>
                    <a:lnTo>
                      <a:pt x="0" y="5056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056"/>
                    </a:lnTo>
                    <a:lnTo>
                      <a:pt x="8793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8" name="Google Shape;1768;p31"/>
              <p:cNvSpPr/>
              <p:nvPr/>
            </p:nvSpPr>
            <p:spPr>
              <a:xfrm>
                <a:off x="635726" y="1574672"/>
                <a:ext cx="173809" cy="150749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4" y="1"/>
                    </a:moveTo>
                    <a:lnTo>
                      <a:pt x="0" y="5056"/>
                    </a:lnTo>
                    <a:lnTo>
                      <a:pt x="2934" y="10171"/>
                    </a:lnTo>
                    <a:lnTo>
                      <a:pt x="8798" y="10171"/>
                    </a:lnTo>
                    <a:lnTo>
                      <a:pt x="11727" y="505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9" name="Google Shape;1769;p31"/>
              <p:cNvSpPr/>
              <p:nvPr/>
            </p:nvSpPr>
            <p:spPr>
              <a:xfrm>
                <a:off x="662566" y="1098597"/>
                <a:ext cx="173809" cy="15067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0" y="1"/>
                    </a:moveTo>
                    <a:lnTo>
                      <a:pt x="1" y="5051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1"/>
                    </a:lnTo>
                    <a:lnTo>
                      <a:pt x="8794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0" name="Google Shape;1770;p31"/>
              <p:cNvSpPr/>
              <p:nvPr/>
            </p:nvSpPr>
            <p:spPr>
              <a:xfrm>
                <a:off x="-124215" y="109859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1" name="Google Shape;1771;p31"/>
              <p:cNvSpPr/>
              <p:nvPr/>
            </p:nvSpPr>
            <p:spPr>
              <a:xfrm>
                <a:off x="106908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2" name="Google Shape;1772;p31"/>
              <p:cNvSpPr/>
              <p:nvPr/>
            </p:nvSpPr>
            <p:spPr>
              <a:xfrm>
                <a:off x="106908" y="165743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3" name="Google Shape;1773;p31"/>
              <p:cNvSpPr/>
              <p:nvPr/>
            </p:nvSpPr>
            <p:spPr>
              <a:xfrm>
                <a:off x="-124215" y="1364859"/>
                <a:ext cx="282899" cy="24496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2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28"/>
                    </a:lnTo>
                    <a:lnTo>
                      <a:pt x="14288" y="1652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4" name="Google Shape;1774;p31"/>
              <p:cNvSpPr/>
              <p:nvPr/>
            </p:nvSpPr>
            <p:spPr>
              <a:xfrm>
                <a:off x="106908" y="965465"/>
                <a:ext cx="282899" cy="2440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70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5" name="Google Shape;1775;p31"/>
              <p:cNvSpPr/>
              <p:nvPr/>
            </p:nvSpPr>
            <p:spPr>
              <a:xfrm>
                <a:off x="-124215" y="832348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6" name="Google Shape;1776;p31"/>
              <p:cNvSpPr/>
              <p:nvPr/>
            </p:nvSpPr>
            <p:spPr>
              <a:xfrm>
                <a:off x="569153" y="699217"/>
                <a:ext cx="282899" cy="24407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7" name="Google Shape;1777;p31"/>
              <p:cNvSpPr/>
              <p:nvPr/>
            </p:nvSpPr>
            <p:spPr>
              <a:xfrm>
                <a:off x="-124215" y="565122"/>
                <a:ext cx="282899" cy="2450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8" name="Google Shape;1778;p31"/>
              <p:cNvSpPr/>
              <p:nvPr/>
            </p:nvSpPr>
            <p:spPr>
              <a:xfrm>
                <a:off x="106908" y="432005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9" name="Google Shape;1779;p31"/>
              <p:cNvSpPr/>
              <p:nvPr/>
            </p:nvSpPr>
            <p:spPr>
              <a:xfrm>
                <a:off x="-124215" y="298874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0" name="Google Shape;1780;p31"/>
              <p:cNvSpPr/>
              <p:nvPr/>
            </p:nvSpPr>
            <p:spPr>
              <a:xfrm>
                <a:off x="-124215" y="32626"/>
                <a:ext cx="282899" cy="245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1" name="Google Shape;1781;p31"/>
            <p:cNvGrpSpPr/>
            <p:nvPr/>
          </p:nvGrpSpPr>
          <p:grpSpPr>
            <a:xfrm>
              <a:off x="5909175" y="-357650"/>
              <a:ext cx="3090347" cy="1182725"/>
              <a:chOff x="5909175" y="-357650"/>
              <a:chExt cx="3090347" cy="1182725"/>
            </a:xfrm>
          </p:grpSpPr>
          <p:sp>
            <p:nvSpPr>
              <p:cNvPr id="1782" name="Google Shape;1782;p31"/>
              <p:cNvSpPr/>
              <p:nvPr/>
            </p:nvSpPr>
            <p:spPr>
              <a:xfrm>
                <a:off x="7331346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3" name="Google Shape;1783;p31"/>
              <p:cNvSpPr/>
              <p:nvPr/>
            </p:nvSpPr>
            <p:spPr>
              <a:xfrm>
                <a:off x="8112187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4" name="Google Shape;1784;p31"/>
              <p:cNvSpPr/>
              <p:nvPr/>
            </p:nvSpPr>
            <p:spPr>
              <a:xfrm>
                <a:off x="6413109" y="-5551"/>
                <a:ext cx="195740" cy="169771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5" name="Google Shape;1785;p31"/>
              <p:cNvSpPr/>
              <p:nvPr/>
            </p:nvSpPr>
            <p:spPr>
              <a:xfrm>
                <a:off x="5909175" y="125425"/>
                <a:ext cx="196842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71" extrusionOk="0">
                    <a:moveTo>
                      <a:pt x="2935" y="0"/>
                    </a:moveTo>
                    <a:lnTo>
                      <a:pt x="1" y="5056"/>
                    </a:lnTo>
                    <a:lnTo>
                      <a:pt x="2935" y="10171"/>
                    </a:lnTo>
                    <a:lnTo>
                      <a:pt x="8859" y="10171"/>
                    </a:lnTo>
                    <a:lnTo>
                      <a:pt x="11793" y="5056"/>
                    </a:lnTo>
                    <a:lnTo>
                      <a:pt x="8859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6" name="Google Shape;1786;p31"/>
              <p:cNvSpPr/>
              <p:nvPr/>
            </p:nvSpPr>
            <p:spPr>
              <a:xfrm>
                <a:off x="8803782" y="-13229"/>
                <a:ext cx="195740" cy="16975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1" extrusionOk="0">
                    <a:moveTo>
                      <a:pt x="2930" y="0"/>
                    </a:moveTo>
                    <a:lnTo>
                      <a:pt x="0" y="5115"/>
                    </a:lnTo>
                    <a:lnTo>
                      <a:pt x="2930" y="10171"/>
                    </a:lnTo>
                    <a:lnTo>
                      <a:pt x="8793" y="10171"/>
                    </a:lnTo>
                    <a:lnTo>
                      <a:pt x="11728" y="5115"/>
                    </a:lnTo>
                    <a:lnTo>
                      <a:pt x="8793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7" name="Google Shape;1787;p31"/>
              <p:cNvSpPr/>
              <p:nvPr/>
            </p:nvSpPr>
            <p:spPr>
              <a:xfrm>
                <a:off x="7851907" y="393033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8" name="Google Shape;1788;p31"/>
              <p:cNvSpPr/>
              <p:nvPr/>
            </p:nvSpPr>
            <p:spPr>
              <a:xfrm>
                <a:off x="6290224" y="393033"/>
                <a:ext cx="317611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2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89" name="Google Shape;1789;p31"/>
              <p:cNvSpPr/>
              <p:nvPr/>
            </p:nvSpPr>
            <p:spPr>
              <a:xfrm>
                <a:off x="7071066" y="-57814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0" name="Google Shape;1790;p31"/>
              <p:cNvSpPr/>
              <p:nvPr/>
            </p:nvSpPr>
            <p:spPr>
              <a:xfrm>
                <a:off x="7851907" y="-207740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1" name="Google Shape;1791;p31"/>
              <p:cNvSpPr/>
              <p:nvPr/>
            </p:nvSpPr>
            <p:spPr>
              <a:xfrm>
                <a:off x="8680918" y="550208"/>
                <a:ext cx="318595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2" name="Google Shape;1792;p31"/>
              <p:cNvSpPr/>
              <p:nvPr/>
            </p:nvSpPr>
            <p:spPr>
              <a:xfrm>
                <a:off x="7591626" y="242021"/>
                <a:ext cx="318595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3" name="Google Shape;1793;p31"/>
              <p:cNvSpPr/>
              <p:nvPr/>
            </p:nvSpPr>
            <p:spPr>
              <a:xfrm>
                <a:off x="7071066" y="242021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4" name="Google Shape;1794;p31"/>
              <p:cNvSpPr/>
              <p:nvPr/>
            </p:nvSpPr>
            <p:spPr>
              <a:xfrm>
                <a:off x="6810785" y="393033"/>
                <a:ext cx="318612" cy="27486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5" name="Google Shape;1795;p31"/>
              <p:cNvSpPr/>
              <p:nvPr/>
            </p:nvSpPr>
            <p:spPr>
              <a:xfrm>
                <a:off x="6550505" y="242021"/>
                <a:ext cx="317611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6" name="Google Shape;1796;p31"/>
              <p:cNvSpPr/>
              <p:nvPr/>
            </p:nvSpPr>
            <p:spPr>
              <a:xfrm>
                <a:off x="7851907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7" name="Google Shape;1797;p31"/>
              <p:cNvSpPr/>
              <p:nvPr/>
            </p:nvSpPr>
            <p:spPr>
              <a:xfrm>
                <a:off x="7591626" y="-57814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8" name="Google Shape;1798;p31"/>
              <p:cNvSpPr/>
              <p:nvPr/>
            </p:nvSpPr>
            <p:spPr>
              <a:xfrm>
                <a:off x="7331346" y="92112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9" name="Google Shape;1799;p31"/>
              <p:cNvSpPr/>
              <p:nvPr/>
            </p:nvSpPr>
            <p:spPr>
              <a:xfrm>
                <a:off x="7591626" y="-357650"/>
                <a:ext cx="318595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0" name="Google Shape;1800;p31"/>
              <p:cNvSpPr/>
              <p:nvPr/>
            </p:nvSpPr>
            <p:spPr>
              <a:xfrm>
                <a:off x="7071066" y="-357650"/>
                <a:ext cx="318612" cy="275952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1" name="Google Shape;1801;p31"/>
              <p:cNvSpPr/>
              <p:nvPr/>
            </p:nvSpPr>
            <p:spPr>
              <a:xfrm>
                <a:off x="6810785" y="-207740"/>
                <a:ext cx="318612" cy="27596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802" name="Google Shape;1802;p31"/>
          <p:cNvGrpSpPr/>
          <p:nvPr/>
        </p:nvGrpSpPr>
        <p:grpSpPr>
          <a:xfrm>
            <a:off x="-1298242" y="-129056"/>
            <a:ext cx="10374927" cy="7138769"/>
            <a:chOff x="-1298242" y="-129056"/>
            <a:chExt cx="10374927" cy="7138769"/>
          </a:xfrm>
        </p:grpSpPr>
        <p:pic>
          <p:nvPicPr>
            <p:cNvPr id="1803" name="Google Shape;1803;p31"/>
            <p:cNvPicPr preferRelativeResize="0"/>
            <p:nvPr/>
          </p:nvPicPr>
          <p:blipFill rotWithShape="1">
            <a:blip r:embed="rId2">
              <a:alphaModFix/>
            </a:blip>
            <a:srcRect b="27092"/>
            <a:stretch/>
          </p:blipFill>
          <p:spPr>
            <a:xfrm rot="-7817080">
              <a:off x="7626378" y="203535"/>
              <a:ext cx="1316794" cy="96007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804" name="Google Shape;1804;p31"/>
            <p:cNvPicPr preferRelativeResize="0"/>
            <p:nvPr/>
          </p:nvPicPr>
          <p:blipFill rotWithShape="1">
            <a:blip r:embed="rId3">
              <a:alphaModFix/>
            </a:blip>
            <a:srcRect t="13843" b="16241"/>
            <a:stretch/>
          </p:blipFill>
          <p:spPr>
            <a:xfrm rot="-3039005">
              <a:off x="-1014276" y="3895853"/>
              <a:ext cx="3250800" cy="227282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05" name="Google Shape;1805;p3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6" name="Google Shape;336;p5"/>
          <p:cNvSpPr txBox="1">
            <a:spLocks noGrp="1"/>
          </p:cNvSpPr>
          <p:nvPr>
            <p:ph type="subTitle" idx="1"/>
          </p:nvPr>
        </p:nvSpPr>
        <p:spPr>
          <a:xfrm>
            <a:off x="4725909" y="1754200"/>
            <a:ext cx="3698100" cy="27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7" name="Google Shape;337;p5"/>
          <p:cNvSpPr txBox="1">
            <a:spLocks noGrp="1"/>
          </p:cNvSpPr>
          <p:nvPr>
            <p:ph type="subTitle" idx="2"/>
          </p:nvPr>
        </p:nvSpPr>
        <p:spPr>
          <a:xfrm>
            <a:off x="719988" y="1754200"/>
            <a:ext cx="3698100" cy="27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800"/>
              <a:buChar char="●"/>
              <a:defRPr sz="1400" b="0"/>
            </a:lvl1pPr>
            <a:lvl2pPr lvl="1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>
            <a:endParaRPr/>
          </a:p>
        </p:txBody>
      </p:sp>
      <p:sp>
        <p:nvSpPr>
          <p:cNvPr id="338" name="Google Shape;338;p5"/>
          <p:cNvSpPr txBox="1">
            <a:spLocks noGrp="1"/>
          </p:cNvSpPr>
          <p:nvPr>
            <p:ph type="subTitle" idx="3"/>
          </p:nvPr>
        </p:nvSpPr>
        <p:spPr>
          <a:xfrm>
            <a:off x="719988" y="1402050"/>
            <a:ext cx="36981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339" name="Google Shape;339;p5"/>
          <p:cNvSpPr txBox="1">
            <a:spLocks noGrp="1"/>
          </p:cNvSpPr>
          <p:nvPr>
            <p:ph type="subTitle" idx="4"/>
          </p:nvPr>
        </p:nvSpPr>
        <p:spPr>
          <a:xfrm>
            <a:off x="4725904" y="1402050"/>
            <a:ext cx="3698100" cy="40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Archivo"/>
              <a:buNone/>
              <a:defRPr sz="1800"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chivo"/>
              <a:buNone/>
              <a:defRPr b="1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grpSp>
        <p:nvGrpSpPr>
          <p:cNvPr id="340" name="Google Shape;340;p5"/>
          <p:cNvGrpSpPr/>
          <p:nvPr/>
        </p:nvGrpSpPr>
        <p:grpSpPr>
          <a:xfrm>
            <a:off x="169576" y="-122057"/>
            <a:ext cx="9474926" cy="5773556"/>
            <a:chOff x="169576" y="-122057"/>
            <a:chExt cx="9474926" cy="5773556"/>
          </a:xfrm>
        </p:grpSpPr>
        <p:grpSp>
          <p:nvGrpSpPr>
            <p:cNvPr id="341" name="Google Shape;341;p5"/>
            <p:cNvGrpSpPr/>
            <p:nvPr/>
          </p:nvGrpSpPr>
          <p:grpSpPr>
            <a:xfrm rot="-5400000">
              <a:off x="6959583" y="2966579"/>
              <a:ext cx="1596342" cy="3773497"/>
              <a:chOff x="-206225" y="1551945"/>
              <a:chExt cx="1596342" cy="3773497"/>
            </a:xfrm>
          </p:grpSpPr>
          <p:sp>
            <p:nvSpPr>
              <p:cNvPr id="342" name="Google Shape;342;p5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5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5"/>
              <p:cNvSpPr/>
              <p:nvPr/>
            </p:nvSpPr>
            <p:spPr>
              <a:xfrm rot="-5400000">
                <a:off x="890093" y="491579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5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5"/>
              <p:cNvSpPr/>
              <p:nvPr/>
            </p:nvSpPr>
            <p:spPr>
              <a:xfrm rot="-5400000">
                <a:off x="681815" y="3512799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7" name="Google Shape;347;p5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8" name="Google Shape;348;p5"/>
              <p:cNvSpPr/>
              <p:nvPr/>
            </p:nvSpPr>
            <p:spPr>
              <a:xfrm rot="-5400000">
                <a:off x="2243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5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5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1" name="Google Shape;351;p5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2" name="Google Shape;352;p5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3" name="Google Shape;353;p5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4" name="Google Shape;354;p5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5" name="Google Shape;355;p5"/>
              <p:cNvSpPr/>
              <p:nvPr/>
            </p:nvSpPr>
            <p:spPr>
              <a:xfrm rot="-5400000">
                <a:off x="1098134" y="4720526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6" name="Google Shape;356;p5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7" name="Google Shape;357;p5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8" name="Google Shape;358;p5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9" name="Google Shape;359;p5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0" name="Google Shape;360;p5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1" name="Google Shape;361;p5"/>
              <p:cNvSpPr/>
              <p:nvPr/>
            </p:nvSpPr>
            <p:spPr>
              <a:xfrm rot="-5400000">
                <a:off x="178283" y="461105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2" name="Google Shape;362;p5"/>
              <p:cNvSpPr/>
              <p:nvPr/>
            </p:nvSpPr>
            <p:spPr>
              <a:xfrm rot="-5400000">
                <a:off x="233899" y="5033458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3" name="Google Shape;363;p5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4" name="Google Shape;364;p5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5" name="Google Shape;365;p5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6" name="Google Shape;366;p5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7" name="Google Shape;367;p5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8" name="Google Shape;368;p5"/>
            <p:cNvGrpSpPr/>
            <p:nvPr/>
          </p:nvGrpSpPr>
          <p:grpSpPr>
            <a:xfrm rot="-696">
              <a:off x="169576" y="-121861"/>
              <a:ext cx="1929403" cy="1026442"/>
              <a:chOff x="1489774" y="1713050"/>
              <a:chExt cx="3908048" cy="2079502"/>
            </a:xfrm>
          </p:grpSpPr>
          <p:sp>
            <p:nvSpPr>
              <p:cNvPr id="369" name="Google Shape;369;p5"/>
              <p:cNvSpPr/>
              <p:nvPr/>
            </p:nvSpPr>
            <p:spPr>
              <a:xfrm>
                <a:off x="1489774" y="3455720"/>
                <a:ext cx="390465" cy="33683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0" name="Google Shape;370;p5"/>
              <p:cNvSpPr/>
              <p:nvPr/>
            </p:nvSpPr>
            <p:spPr>
              <a:xfrm>
                <a:off x="4920573" y="1859189"/>
                <a:ext cx="4772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1" name="Google Shape;371;p5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2" name="Google Shape;372;p5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3" name="Google Shape;373;p5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4" name="Google Shape;374;p5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5" name="Google Shape;375;p5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6" name="Google Shape;376;p5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7" name="Google Shape;377;p5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8" name="Google Shape;378;p5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9" name="Google Shape;379;p5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0" name="Google Shape;380;p5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1" name="Google Shape;381;p5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2" name="Google Shape;382;p5"/>
              <p:cNvSpPr/>
              <p:nvPr/>
            </p:nvSpPr>
            <p:spPr>
              <a:xfrm>
                <a:off x="4535195" y="2424561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3" name="Google Shape;383;p5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384" name="Google Shape;384;p5"/>
          <p:cNvPicPr preferRelativeResize="0"/>
          <p:nvPr/>
        </p:nvPicPr>
        <p:blipFill rotWithShape="1">
          <a:blip r:embed="rId2">
            <a:alphaModFix/>
          </a:blip>
          <a:srcRect b="27092"/>
          <a:stretch/>
        </p:blipFill>
        <p:spPr>
          <a:xfrm rot="5399901">
            <a:off x="-62310" y="224204"/>
            <a:ext cx="1037800" cy="75664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grpSp>
        <p:nvGrpSpPr>
          <p:cNvPr id="388" name="Google Shape;388;p6"/>
          <p:cNvGrpSpPr/>
          <p:nvPr/>
        </p:nvGrpSpPr>
        <p:grpSpPr>
          <a:xfrm>
            <a:off x="-145710" y="1386445"/>
            <a:ext cx="9383341" cy="3832482"/>
            <a:chOff x="-145710" y="1386445"/>
            <a:chExt cx="9383341" cy="3832482"/>
          </a:xfrm>
        </p:grpSpPr>
        <p:grpSp>
          <p:nvGrpSpPr>
            <p:cNvPr id="389" name="Google Shape;389;p6"/>
            <p:cNvGrpSpPr/>
            <p:nvPr/>
          </p:nvGrpSpPr>
          <p:grpSpPr>
            <a:xfrm>
              <a:off x="-145710" y="1386445"/>
              <a:ext cx="736979" cy="1645115"/>
              <a:chOff x="-145710" y="1386445"/>
              <a:chExt cx="736979" cy="1645115"/>
            </a:xfrm>
          </p:grpSpPr>
          <p:grpSp>
            <p:nvGrpSpPr>
              <p:cNvPr id="390" name="Google Shape;390;p6"/>
              <p:cNvGrpSpPr/>
              <p:nvPr/>
            </p:nvGrpSpPr>
            <p:grpSpPr>
              <a:xfrm>
                <a:off x="-145710" y="1824882"/>
                <a:ext cx="736979" cy="1206678"/>
                <a:chOff x="-145710" y="-63843"/>
                <a:chExt cx="736979" cy="1206678"/>
              </a:xfrm>
            </p:grpSpPr>
            <p:sp>
              <p:nvSpPr>
                <p:cNvPr id="391" name="Google Shape;391;p6"/>
                <p:cNvSpPr/>
                <p:nvPr/>
              </p:nvSpPr>
              <p:spPr>
                <a:xfrm rot="5400000">
                  <a:off x="239847" y="988593"/>
                  <a:ext cx="165662" cy="1428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3" h="10167" extrusionOk="0">
                      <a:moveTo>
                        <a:pt x="2934" y="1"/>
                      </a:moveTo>
                      <a:lnTo>
                        <a:pt x="0" y="5116"/>
                      </a:lnTo>
                      <a:lnTo>
                        <a:pt x="2934" y="10166"/>
                      </a:lnTo>
                      <a:lnTo>
                        <a:pt x="8798" y="10166"/>
                      </a:lnTo>
                      <a:lnTo>
                        <a:pt x="11792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2" name="Google Shape;392;p6"/>
                <p:cNvSpPr/>
                <p:nvPr/>
              </p:nvSpPr>
              <p:spPr>
                <a:xfrm rot="5400000">
                  <a:off x="88704" y="611304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45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3" name="Google Shape;393;p6"/>
                <p:cNvSpPr/>
                <p:nvPr/>
              </p:nvSpPr>
              <p:spPr>
                <a:xfrm rot="5400000">
                  <a:off x="88704" y="173170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4" name="Google Shape;394;p6"/>
                <p:cNvSpPr/>
                <p:nvPr/>
              </p:nvSpPr>
              <p:spPr>
                <a:xfrm rot="5400000">
                  <a:off x="215347" y="-45441"/>
                  <a:ext cx="268153" cy="2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5" name="Google Shape;395;p6"/>
                <p:cNvSpPr/>
                <p:nvPr/>
              </p:nvSpPr>
              <p:spPr>
                <a:xfrm rot="5400000">
                  <a:off x="-163655" y="173170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6" name="Google Shape;396;p6"/>
                <p:cNvSpPr/>
                <p:nvPr/>
              </p:nvSpPr>
              <p:spPr>
                <a:xfrm rot="5400000">
                  <a:off x="-37483" y="392237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7" name="Google Shape;397;p6"/>
                <p:cNvSpPr/>
                <p:nvPr/>
              </p:nvSpPr>
              <p:spPr>
                <a:xfrm rot="5400000">
                  <a:off x="-37483" y="-45897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8" name="Google Shape;398;p6"/>
                <p:cNvSpPr/>
                <p:nvPr/>
              </p:nvSpPr>
              <p:spPr>
                <a:xfrm rot="5400000">
                  <a:off x="341519" y="173627"/>
                  <a:ext cx="268153" cy="231348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7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399" name="Google Shape;399;p6"/>
                <p:cNvSpPr/>
                <p:nvPr/>
              </p:nvSpPr>
              <p:spPr>
                <a:xfrm>
                  <a:off x="471557" y="539509"/>
                  <a:ext cx="115789" cy="10085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0" name="Google Shape;400;p6"/>
              <p:cNvGrpSpPr/>
              <p:nvPr/>
            </p:nvGrpSpPr>
            <p:grpSpPr>
              <a:xfrm>
                <a:off x="-23637" y="1386445"/>
                <a:ext cx="358448" cy="487220"/>
                <a:chOff x="-19537" y="-63843"/>
                <a:chExt cx="358448" cy="487220"/>
              </a:xfrm>
            </p:grpSpPr>
            <p:sp>
              <p:nvSpPr>
                <p:cNvPr id="401" name="Google Shape;401;p6"/>
                <p:cNvSpPr/>
                <p:nvPr/>
              </p:nvSpPr>
              <p:spPr>
                <a:xfrm rot="5400000">
                  <a:off x="88704" y="173170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9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02" name="Google Shape;402;p6"/>
                <p:cNvSpPr/>
                <p:nvPr/>
              </p:nvSpPr>
              <p:spPr>
                <a:xfrm rot="5400000">
                  <a:off x="-37483" y="-45897"/>
                  <a:ext cx="268153" cy="232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4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03" name="Google Shape;403;p6"/>
            <p:cNvGrpSpPr/>
            <p:nvPr/>
          </p:nvGrpSpPr>
          <p:grpSpPr>
            <a:xfrm>
              <a:off x="7623926" y="4379978"/>
              <a:ext cx="1613705" cy="838949"/>
              <a:chOff x="7623926" y="4379978"/>
              <a:chExt cx="1613705" cy="838949"/>
            </a:xfrm>
          </p:grpSpPr>
          <p:sp>
            <p:nvSpPr>
              <p:cNvPr id="404" name="Google Shape;404;p6"/>
              <p:cNvSpPr/>
              <p:nvPr/>
            </p:nvSpPr>
            <p:spPr>
              <a:xfrm rot="10800000">
                <a:off x="8363353" y="4641833"/>
                <a:ext cx="25335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5" name="Google Shape;405;p6"/>
              <p:cNvSpPr/>
              <p:nvPr/>
            </p:nvSpPr>
            <p:spPr>
              <a:xfrm rot="10800000">
                <a:off x="7742433" y="4999479"/>
                <a:ext cx="253359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300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6" name="Google Shape;406;p6"/>
              <p:cNvSpPr/>
              <p:nvPr/>
            </p:nvSpPr>
            <p:spPr>
              <a:xfrm rot="10800000">
                <a:off x="8619165" y="4473560"/>
                <a:ext cx="155660" cy="1350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7" name="Google Shape;407;p6"/>
              <p:cNvSpPr/>
              <p:nvPr/>
            </p:nvSpPr>
            <p:spPr>
              <a:xfrm rot="10800000">
                <a:off x="7949407" y="4641833"/>
                <a:ext cx="25335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8" name="Google Shape;408;p6"/>
              <p:cNvSpPr/>
              <p:nvPr/>
            </p:nvSpPr>
            <p:spPr>
              <a:xfrm rot="10800000">
                <a:off x="8570313" y="4999479"/>
                <a:ext cx="253372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9" name="Google Shape;409;p6"/>
              <p:cNvSpPr/>
              <p:nvPr/>
            </p:nvSpPr>
            <p:spPr>
              <a:xfrm rot="10800000">
                <a:off x="8823675" y="4379978"/>
                <a:ext cx="253359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8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0" name="Google Shape;410;p6"/>
              <p:cNvSpPr/>
              <p:nvPr/>
            </p:nvSpPr>
            <p:spPr>
              <a:xfrm rot="10800000">
                <a:off x="8156380" y="4761039"/>
                <a:ext cx="253359" cy="219461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1" name="Google Shape;411;p6"/>
              <p:cNvSpPr/>
              <p:nvPr/>
            </p:nvSpPr>
            <p:spPr>
              <a:xfrm rot="10800000">
                <a:off x="8570313" y="4761039"/>
                <a:ext cx="253372" cy="219461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2" name="Google Shape;412;p6"/>
              <p:cNvSpPr/>
              <p:nvPr/>
            </p:nvSpPr>
            <p:spPr>
              <a:xfrm rot="10800000">
                <a:off x="8777286" y="4641833"/>
                <a:ext cx="253372" cy="21858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3" name="Google Shape;413;p6"/>
              <p:cNvSpPr/>
              <p:nvPr/>
            </p:nvSpPr>
            <p:spPr>
              <a:xfrm rot="10800000">
                <a:off x="8985056" y="4761039"/>
                <a:ext cx="252576" cy="219461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4" name="Google Shape;414;p6"/>
              <p:cNvSpPr/>
              <p:nvPr/>
            </p:nvSpPr>
            <p:spPr>
              <a:xfrm rot="10800000">
                <a:off x="7949407" y="4880259"/>
                <a:ext cx="253359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5" name="Google Shape;415;p6"/>
              <p:cNvSpPr/>
              <p:nvPr/>
            </p:nvSpPr>
            <p:spPr>
              <a:xfrm rot="10800000">
                <a:off x="8156380" y="4999479"/>
                <a:ext cx="253359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6" name="Google Shape;416;p6"/>
              <p:cNvSpPr/>
              <p:nvPr/>
            </p:nvSpPr>
            <p:spPr>
              <a:xfrm rot="10800000">
                <a:off x="8363353" y="4880259"/>
                <a:ext cx="253359" cy="21944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55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7" name="Google Shape;417;p6"/>
              <p:cNvSpPr/>
              <p:nvPr/>
            </p:nvSpPr>
            <p:spPr>
              <a:xfrm rot="-5400000" flipH="1">
                <a:off x="7616567" y="4943524"/>
                <a:ext cx="107627" cy="92908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418" name="Google Shape;418;p6"/>
          <p:cNvPicPr preferRelativeResize="0"/>
          <p:nvPr/>
        </p:nvPicPr>
        <p:blipFill rotWithShape="1">
          <a:blip r:embed="rId2">
            <a:alphaModFix/>
          </a:blip>
          <a:srcRect l="19248" t="9343" r="24635" b="21747"/>
          <a:stretch/>
        </p:blipFill>
        <p:spPr>
          <a:xfrm>
            <a:off x="-696875" y="116536"/>
            <a:ext cx="1384800" cy="170044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7"/>
          <p:cNvSpPr txBox="1">
            <a:spLocks noGrp="1"/>
          </p:cNvSpPr>
          <p:nvPr>
            <p:ph type="title"/>
          </p:nvPr>
        </p:nvSpPr>
        <p:spPr>
          <a:xfrm>
            <a:off x="720000" y="448056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422" name="Google Shape;422;p7"/>
          <p:cNvSpPr txBox="1">
            <a:spLocks noGrp="1"/>
          </p:cNvSpPr>
          <p:nvPr>
            <p:ph type="subTitle" idx="1"/>
          </p:nvPr>
        </p:nvSpPr>
        <p:spPr>
          <a:xfrm>
            <a:off x="1163950" y="1378750"/>
            <a:ext cx="6823200" cy="303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grpSp>
        <p:nvGrpSpPr>
          <p:cNvPr id="423" name="Google Shape;423;p7"/>
          <p:cNvGrpSpPr/>
          <p:nvPr/>
        </p:nvGrpSpPr>
        <p:grpSpPr>
          <a:xfrm>
            <a:off x="-151337" y="539496"/>
            <a:ext cx="9533876" cy="6541986"/>
            <a:chOff x="-151337" y="539496"/>
            <a:chExt cx="9533876" cy="6541986"/>
          </a:xfrm>
        </p:grpSpPr>
        <p:grpSp>
          <p:nvGrpSpPr>
            <p:cNvPr id="424" name="Google Shape;424;p7"/>
            <p:cNvGrpSpPr/>
            <p:nvPr/>
          </p:nvGrpSpPr>
          <p:grpSpPr>
            <a:xfrm flipH="1">
              <a:off x="6440605" y="3970996"/>
              <a:ext cx="2941933" cy="3110486"/>
              <a:chOff x="-374481" y="3970996"/>
              <a:chExt cx="2941933" cy="3110486"/>
            </a:xfrm>
          </p:grpSpPr>
          <p:grpSp>
            <p:nvGrpSpPr>
              <p:cNvPr id="425" name="Google Shape;425;p7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426" name="Google Shape;426;p7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7" name="Google Shape;427;p7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8" name="Google Shape;428;p7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29" name="Google Shape;429;p7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0" name="Google Shape;430;p7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1" name="Google Shape;431;p7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2" name="Google Shape;432;p7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3" name="Google Shape;433;p7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4" name="Google Shape;434;p7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5" name="Google Shape;435;p7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6" name="Google Shape;436;p7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7" name="Google Shape;437;p7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71" extrusionOk="0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8" name="Google Shape;438;p7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39" name="Google Shape;439;p7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0" name="Google Shape;440;p7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1" name="Google Shape;441;p7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07" extrusionOk="0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2" name="Google Shape;442;p7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3" name="Google Shape;443;p7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66" extrusionOk="0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4" name="Google Shape;444;p7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5" name="Google Shape;445;p7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6" extrusionOk="0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6" name="Google Shape;446;p7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47" name="Google Shape;447;p7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48" name="Google Shape;448;p7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449" name="Google Shape;449;p7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0" name="Google Shape;450;p7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1" name="Google Shape;451;p7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2" name="Google Shape;452;p7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3" name="Google Shape;453;p7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4" name="Google Shape;454;p7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5" name="Google Shape;455;p7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6" name="Google Shape;456;p7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7" name="Google Shape;457;p7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8" name="Google Shape;458;p7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59" name="Google Shape;459;p7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0" name="Google Shape;460;p7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1" name="Google Shape;461;p7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2" name="Google Shape;462;p7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3" name="Google Shape;463;p7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4" name="Google Shape;464;p7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5" name="Google Shape;465;p7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6" name="Google Shape;466;p7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7" name="Google Shape;467;p7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8" name="Google Shape;468;p7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69" name="Google Shape;469;p7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470" name="Google Shape;470;p7"/>
            <p:cNvGrpSpPr/>
            <p:nvPr/>
          </p:nvGrpSpPr>
          <p:grpSpPr>
            <a:xfrm flipH="1">
              <a:off x="-151337" y="539496"/>
              <a:ext cx="776718" cy="2496858"/>
              <a:chOff x="8280253" y="-933479"/>
              <a:chExt cx="776718" cy="2496858"/>
            </a:xfrm>
          </p:grpSpPr>
          <p:sp>
            <p:nvSpPr>
              <p:cNvPr id="471" name="Google Shape;471;p7"/>
              <p:cNvSpPr/>
              <p:nvPr/>
            </p:nvSpPr>
            <p:spPr>
              <a:xfrm rot="-5400000">
                <a:off x="8777662" y="-912899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2" name="Google Shape;472;p7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3" name="Google Shape;473;p7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4" name="Google Shape;474;p7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5" name="Google Shape;475;p7"/>
              <p:cNvSpPr/>
              <p:nvPr/>
            </p:nvSpPr>
            <p:spPr>
              <a:xfrm rot="-5400000">
                <a:off x="8336598" y="1263668"/>
                <a:ext cx="121533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6" name="Google Shape;476;p7"/>
              <p:cNvSpPr/>
              <p:nvPr/>
            </p:nvSpPr>
            <p:spPr>
              <a:xfrm rot="-5400000">
                <a:off x="8750674" y="1391393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7" name="Google Shape;477;p7"/>
              <p:cNvSpPr/>
              <p:nvPr/>
            </p:nvSpPr>
            <p:spPr>
              <a:xfrm rot="-5400000">
                <a:off x="8458601" y="1018919"/>
                <a:ext cx="185284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8" name="Google Shape;478;p7"/>
              <p:cNvSpPr/>
              <p:nvPr/>
            </p:nvSpPr>
            <p:spPr>
              <a:xfrm rot="-5400000">
                <a:off x="8636029" y="-668428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79" name="Google Shape;479;p7"/>
              <p:cNvSpPr/>
              <p:nvPr/>
            </p:nvSpPr>
            <p:spPr>
              <a:xfrm rot="-5400000">
                <a:off x="8636500" y="-177962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0" name="Google Shape;480;p7"/>
              <p:cNvSpPr/>
              <p:nvPr/>
            </p:nvSpPr>
            <p:spPr>
              <a:xfrm rot="-5400000">
                <a:off x="8494922" y="-913410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1" name="Google Shape;481;p7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2" name="Google Shape;482;p7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83" name="Google Shape;483;p7"/>
          <p:cNvGrpSpPr/>
          <p:nvPr/>
        </p:nvGrpSpPr>
        <p:grpSpPr>
          <a:xfrm>
            <a:off x="-2058084" y="-315978"/>
            <a:ext cx="12204110" cy="5330853"/>
            <a:chOff x="-2058084" y="-315978"/>
            <a:chExt cx="12204110" cy="5330853"/>
          </a:xfrm>
        </p:grpSpPr>
        <p:pic>
          <p:nvPicPr>
            <p:cNvPr id="484" name="Google Shape;484;p7"/>
            <p:cNvPicPr preferRelativeResize="0"/>
            <p:nvPr/>
          </p:nvPicPr>
          <p:blipFill rotWithShape="1">
            <a:blip r:embed="rId2">
              <a:alphaModFix/>
            </a:blip>
            <a:srcRect l="19248" t="9343" r="24635" b="21747"/>
            <a:stretch/>
          </p:blipFill>
          <p:spPr>
            <a:xfrm flipH="1">
              <a:off x="8249375" y="2685925"/>
              <a:ext cx="1896650" cy="23289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7"/>
            <p:cNvPicPr preferRelativeResize="0"/>
            <p:nvPr/>
          </p:nvPicPr>
          <p:blipFill rotWithShape="1">
            <a:blip r:embed="rId2">
              <a:alphaModFix/>
            </a:blip>
            <a:srcRect l="19248" t="9343" r="24635" b="21747"/>
            <a:stretch/>
          </p:blipFill>
          <p:spPr>
            <a:xfrm rot="-2463123" flipH="1">
              <a:off x="-1526503" y="20500"/>
              <a:ext cx="1896651" cy="2328949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6" name="Google Shape;486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8"/>
          <p:cNvSpPr txBox="1">
            <a:spLocks noGrp="1"/>
          </p:cNvSpPr>
          <p:nvPr>
            <p:ph type="title"/>
          </p:nvPr>
        </p:nvSpPr>
        <p:spPr>
          <a:xfrm>
            <a:off x="2244000" y="1677750"/>
            <a:ext cx="4656000" cy="17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grpSp>
        <p:nvGrpSpPr>
          <p:cNvPr id="489" name="Google Shape;489;p8"/>
          <p:cNvGrpSpPr/>
          <p:nvPr/>
        </p:nvGrpSpPr>
        <p:grpSpPr>
          <a:xfrm>
            <a:off x="-812893" y="-955879"/>
            <a:ext cx="10199601" cy="6587422"/>
            <a:chOff x="-812893" y="-955879"/>
            <a:chExt cx="10199601" cy="6587422"/>
          </a:xfrm>
        </p:grpSpPr>
        <p:grpSp>
          <p:nvGrpSpPr>
            <p:cNvPr id="490" name="Google Shape;490;p8"/>
            <p:cNvGrpSpPr/>
            <p:nvPr/>
          </p:nvGrpSpPr>
          <p:grpSpPr>
            <a:xfrm rot="10800000" flipH="1">
              <a:off x="-812893" y="-955879"/>
              <a:ext cx="2941933" cy="3110486"/>
              <a:chOff x="-374481" y="3970996"/>
              <a:chExt cx="2941933" cy="3110486"/>
            </a:xfrm>
          </p:grpSpPr>
          <p:grpSp>
            <p:nvGrpSpPr>
              <p:cNvPr id="491" name="Google Shape;491;p8"/>
              <p:cNvGrpSpPr/>
              <p:nvPr/>
            </p:nvGrpSpPr>
            <p:grpSpPr>
              <a:xfrm rot="-5400000">
                <a:off x="-458757" y="4055272"/>
                <a:ext cx="3110486" cy="2941933"/>
                <a:chOff x="363575" y="365650"/>
                <a:chExt cx="4949850" cy="4681625"/>
              </a:xfrm>
            </p:grpSpPr>
            <p:sp>
              <p:nvSpPr>
                <p:cNvPr id="492" name="Google Shape;492;p8"/>
                <p:cNvSpPr/>
                <p:nvPr/>
              </p:nvSpPr>
              <p:spPr>
                <a:xfrm>
                  <a:off x="132732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3" name="Google Shape;493;p8"/>
                <p:cNvSpPr/>
                <p:nvPr/>
              </p:nvSpPr>
              <p:spPr>
                <a:xfrm>
                  <a:off x="547575" y="4634050"/>
                  <a:ext cx="4757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29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28"/>
                      </a:lnTo>
                      <a:lnTo>
                        <a:pt x="14288" y="16528"/>
                      </a:lnTo>
                      <a:lnTo>
                        <a:pt x="1902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4" name="Google Shape;494;p8"/>
                <p:cNvSpPr/>
                <p:nvPr/>
              </p:nvSpPr>
              <p:spPr>
                <a:xfrm>
                  <a:off x="2886825" y="418490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5" name="Google Shape;495;p8"/>
                <p:cNvSpPr/>
                <p:nvPr/>
              </p:nvSpPr>
              <p:spPr>
                <a:xfrm>
                  <a:off x="54757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6" name="Google Shape;496;p8"/>
                <p:cNvSpPr/>
                <p:nvPr/>
              </p:nvSpPr>
              <p:spPr>
                <a:xfrm>
                  <a:off x="405645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7" name="Google Shape;497;p8"/>
                <p:cNvSpPr/>
                <p:nvPr/>
              </p:nvSpPr>
              <p:spPr>
                <a:xfrm>
                  <a:off x="1327325" y="3286625"/>
                  <a:ext cx="4757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8" name="Google Shape;498;p8"/>
                <p:cNvSpPr/>
                <p:nvPr/>
              </p:nvSpPr>
              <p:spPr>
                <a:xfrm>
                  <a:off x="28868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499" name="Google Shape;499;p8"/>
                <p:cNvSpPr/>
                <p:nvPr/>
              </p:nvSpPr>
              <p:spPr>
                <a:xfrm>
                  <a:off x="405645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300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0" name="Google Shape;500;p8"/>
                <p:cNvSpPr/>
                <p:nvPr/>
              </p:nvSpPr>
              <p:spPr>
                <a:xfrm>
                  <a:off x="2886825" y="14884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1" name="Google Shape;501;p8"/>
                <p:cNvSpPr/>
                <p:nvPr/>
              </p:nvSpPr>
              <p:spPr>
                <a:xfrm>
                  <a:off x="2107075" y="1488475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2" name="Google Shape;502;p8"/>
                <p:cNvSpPr/>
                <p:nvPr/>
              </p:nvSpPr>
              <p:spPr>
                <a:xfrm>
                  <a:off x="1489525" y="1953200"/>
                  <a:ext cx="293200" cy="25430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2" extrusionOk="0">
                      <a:moveTo>
                        <a:pt x="2935" y="1"/>
                      </a:moveTo>
                      <a:lnTo>
                        <a:pt x="0" y="5116"/>
                      </a:lnTo>
                      <a:lnTo>
                        <a:pt x="2935" y="10171"/>
                      </a:lnTo>
                      <a:lnTo>
                        <a:pt x="8798" y="10171"/>
                      </a:lnTo>
                      <a:lnTo>
                        <a:pt x="11728" y="5116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3" name="Google Shape;503;p8"/>
                <p:cNvSpPr/>
                <p:nvPr/>
              </p:nvSpPr>
              <p:spPr>
                <a:xfrm>
                  <a:off x="756550" y="2436650"/>
                  <a:ext cx="29485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71" extrusionOk="0">
                      <a:moveTo>
                        <a:pt x="2935" y="0"/>
                      </a:moveTo>
                      <a:lnTo>
                        <a:pt x="1" y="5056"/>
                      </a:lnTo>
                      <a:lnTo>
                        <a:pt x="2935" y="10171"/>
                      </a:lnTo>
                      <a:lnTo>
                        <a:pt x="8859" y="10171"/>
                      </a:lnTo>
                      <a:lnTo>
                        <a:pt x="11793" y="5056"/>
                      </a:lnTo>
                      <a:lnTo>
                        <a:pt x="885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4" name="Google Shape;504;p8"/>
                <p:cNvSpPr/>
                <p:nvPr/>
              </p:nvSpPr>
              <p:spPr>
                <a:xfrm>
                  <a:off x="903150" y="987950"/>
                  <a:ext cx="193400" cy="1668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673" extrusionOk="0">
                      <a:moveTo>
                        <a:pt x="1937" y="0"/>
                      </a:moveTo>
                      <a:lnTo>
                        <a:pt x="0" y="3304"/>
                      </a:lnTo>
                      <a:lnTo>
                        <a:pt x="1937" y="6672"/>
                      </a:lnTo>
                      <a:lnTo>
                        <a:pt x="5804" y="6672"/>
                      </a:lnTo>
                      <a:lnTo>
                        <a:pt x="7736" y="3304"/>
                      </a:lnTo>
                      <a:lnTo>
                        <a:pt x="580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5" name="Google Shape;505;p8"/>
                <p:cNvSpPr/>
                <p:nvPr/>
              </p:nvSpPr>
              <p:spPr>
                <a:xfrm>
                  <a:off x="500800" y="3122825"/>
                  <a:ext cx="193400" cy="1684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736" h="6738" extrusionOk="0">
                      <a:moveTo>
                        <a:pt x="1937" y="1"/>
                      </a:moveTo>
                      <a:lnTo>
                        <a:pt x="0" y="3369"/>
                      </a:lnTo>
                      <a:lnTo>
                        <a:pt x="1937" y="6738"/>
                      </a:lnTo>
                      <a:lnTo>
                        <a:pt x="5804" y="6738"/>
                      </a:lnTo>
                      <a:lnTo>
                        <a:pt x="7736" y="3369"/>
                      </a:lnTo>
                      <a:lnTo>
                        <a:pt x="5804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6" name="Google Shape;506;p8"/>
                <p:cNvSpPr/>
                <p:nvPr/>
              </p:nvSpPr>
              <p:spPr>
                <a:xfrm>
                  <a:off x="2425225" y="925550"/>
                  <a:ext cx="293200" cy="2541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7" extrusionOk="0">
                      <a:moveTo>
                        <a:pt x="2935" y="1"/>
                      </a:moveTo>
                      <a:lnTo>
                        <a:pt x="0" y="5051"/>
                      </a:lnTo>
                      <a:lnTo>
                        <a:pt x="2935" y="10166"/>
                      </a:lnTo>
                      <a:lnTo>
                        <a:pt x="8798" y="1016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7" name="Google Shape;507;p8"/>
                <p:cNvSpPr/>
                <p:nvPr/>
              </p:nvSpPr>
              <p:spPr>
                <a:xfrm>
                  <a:off x="959300" y="3261675"/>
                  <a:ext cx="293200" cy="2526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07" extrusionOk="0">
                      <a:moveTo>
                        <a:pt x="2934" y="1"/>
                      </a:moveTo>
                      <a:lnTo>
                        <a:pt x="0" y="5051"/>
                      </a:lnTo>
                      <a:lnTo>
                        <a:pt x="2934" y="10106"/>
                      </a:lnTo>
                      <a:lnTo>
                        <a:pt x="8798" y="10106"/>
                      </a:lnTo>
                      <a:lnTo>
                        <a:pt x="11728" y="5051"/>
                      </a:lnTo>
                      <a:lnTo>
                        <a:pt x="8798" y="1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8" name="Google Shape;508;p8"/>
                <p:cNvSpPr/>
                <p:nvPr/>
              </p:nvSpPr>
              <p:spPr>
                <a:xfrm>
                  <a:off x="4580094" y="1751619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0" y="0"/>
                      </a:moveTo>
                      <a:lnTo>
                        <a:pt x="0" y="5115"/>
                      </a:lnTo>
                      <a:lnTo>
                        <a:pt x="2930" y="10171"/>
                      </a:lnTo>
                      <a:lnTo>
                        <a:pt x="8793" y="10171"/>
                      </a:lnTo>
                      <a:lnTo>
                        <a:pt x="11728" y="5115"/>
                      </a:lnTo>
                      <a:lnTo>
                        <a:pt x="8793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09" name="Google Shape;509;p8"/>
                <p:cNvSpPr/>
                <p:nvPr/>
              </p:nvSpPr>
              <p:spPr>
                <a:xfrm>
                  <a:off x="1626750" y="1337275"/>
                  <a:ext cx="29485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94" h="10166" extrusionOk="0">
                      <a:moveTo>
                        <a:pt x="2935" y="0"/>
                      </a:moveTo>
                      <a:lnTo>
                        <a:pt x="1" y="5115"/>
                      </a:lnTo>
                      <a:lnTo>
                        <a:pt x="2935" y="10166"/>
                      </a:lnTo>
                      <a:lnTo>
                        <a:pt x="8799" y="10166"/>
                      </a:lnTo>
                      <a:lnTo>
                        <a:pt x="11793" y="5115"/>
                      </a:lnTo>
                      <a:lnTo>
                        <a:pt x="8799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0" name="Google Shape;510;p8"/>
                <p:cNvSpPr/>
                <p:nvPr/>
              </p:nvSpPr>
              <p:spPr>
                <a:xfrm>
                  <a:off x="363575" y="4242550"/>
                  <a:ext cx="293200" cy="2542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71" extrusionOk="0">
                      <a:moveTo>
                        <a:pt x="2934" y="0"/>
                      </a:moveTo>
                      <a:lnTo>
                        <a:pt x="0" y="5115"/>
                      </a:lnTo>
                      <a:lnTo>
                        <a:pt x="2934" y="10171"/>
                      </a:lnTo>
                      <a:lnTo>
                        <a:pt x="8798" y="10171"/>
                      </a:lnTo>
                      <a:lnTo>
                        <a:pt x="11727" y="5115"/>
                      </a:lnTo>
                      <a:lnTo>
                        <a:pt x="879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1" name="Google Shape;511;p8"/>
                <p:cNvSpPr/>
                <p:nvPr/>
              </p:nvSpPr>
              <p:spPr>
                <a:xfrm>
                  <a:off x="1902850" y="376625"/>
                  <a:ext cx="293200" cy="2541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1728" h="10166" extrusionOk="0">
                      <a:moveTo>
                        <a:pt x="2930" y="0"/>
                      </a:moveTo>
                      <a:lnTo>
                        <a:pt x="0" y="5050"/>
                      </a:lnTo>
                      <a:lnTo>
                        <a:pt x="2930" y="10166"/>
                      </a:lnTo>
                      <a:lnTo>
                        <a:pt x="8794" y="10166"/>
                      </a:lnTo>
                      <a:lnTo>
                        <a:pt x="11728" y="5050"/>
                      </a:lnTo>
                      <a:lnTo>
                        <a:pt x="8794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2" name="Google Shape;512;p8"/>
                <p:cNvSpPr/>
                <p:nvPr/>
              </p:nvSpPr>
              <p:spPr>
                <a:xfrm>
                  <a:off x="4836200" y="8147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3" name="Google Shape;513;p8"/>
                <p:cNvSpPr/>
                <p:nvPr/>
              </p:nvSpPr>
              <p:spPr>
                <a:xfrm>
                  <a:off x="327670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288" y="1646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6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4" name="Google Shape;514;p8"/>
              <p:cNvGrpSpPr/>
              <p:nvPr/>
            </p:nvGrpSpPr>
            <p:grpSpPr>
              <a:xfrm rot="-5400000">
                <a:off x="-174571" y="4016084"/>
                <a:ext cx="2259868" cy="2659687"/>
                <a:chOff x="1327325" y="365650"/>
                <a:chExt cx="3596225" cy="4232475"/>
              </a:xfrm>
            </p:grpSpPr>
            <p:sp>
              <p:nvSpPr>
                <p:cNvPr id="515" name="Google Shape;515;p8"/>
                <p:cNvSpPr/>
                <p:nvPr/>
              </p:nvSpPr>
              <p:spPr>
                <a:xfrm>
                  <a:off x="3276700" y="3960350"/>
                  <a:ext cx="477225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2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28"/>
                      </a:lnTo>
                      <a:lnTo>
                        <a:pt x="14288" y="16528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6" name="Google Shape;516;p8"/>
                <p:cNvSpPr/>
                <p:nvPr/>
              </p:nvSpPr>
              <p:spPr>
                <a:xfrm>
                  <a:off x="2107075" y="4184900"/>
                  <a:ext cx="477250" cy="4132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2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529"/>
                      </a:lnTo>
                      <a:lnTo>
                        <a:pt x="14288" y="1652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7" name="Google Shape;517;p8"/>
                <p:cNvSpPr/>
                <p:nvPr/>
              </p:nvSpPr>
              <p:spPr>
                <a:xfrm>
                  <a:off x="2496950" y="35112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8" name="Google Shape;518;p8"/>
                <p:cNvSpPr/>
                <p:nvPr/>
              </p:nvSpPr>
              <p:spPr>
                <a:xfrm>
                  <a:off x="1327325" y="3735775"/>
                  <a:ext cx="4757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469" extrusionOk="0">
                      <a:moveTo>
                        <a:pt x="4742" y="0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29" y="8235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19" name="Google Shape;519;p8"/>
                <p:cNvSpPr/>
                <p:nvPr/>
              </p:nvSpPr>
              <p:spPr>
                <a:xfrm>
                  <a:off x="3276700" y="3062075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9"/>
                      </a:lnTo>
                      <a:lnTo>
                        <a:pt x="14288" y="16469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0" name="Google Shape;520;p8"/>
                <p:cNvSpPr/>
                <p:nvPr/>
              </p:nvSpPr>
              <p:spPr>
                <a:xfrm>
                  <a:off x="2107075" y="3286625"/>
                  <a:ext cx="477250" cy="4117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70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1" name="Google Shape;521;p8"/>
                <p:cNvSpPr/>
                <p:nvPr/>
              </p:nvSpPr>
              <p:spPr>
                <a:xfrm>
                  <a:off x="4446325" y="283750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469"/>
                      </a:lnTo>
                      <a:lnTo>
                        <a:pt x="14348" y="16469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2" name="Google Shape;522;p8"/>
                <p:cNvSpPr/>
                <p:nvPr/>
              </p:nvSpPr>
              <p:spPr>
                <a:xfrm>
                  <a:off x="3276700" y="2611300"/>
                  <a:ext cx="477225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5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3" name="Google Shape;523;p8"/>
                <p:cNvSpPr/>
                <p:nvPr/>
              </p:nvSpPr>
              <p:spPr>
                <a:xfrm>
                  <a:off x="2496950" y="26113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4" name="Google Shape;524;p8"/>
                <p:cNvSpPr/>
                <p:nvPr/>
              </p:nvSpPr>
              <p:spPr>
                <a:xfrm>
                  <a:off x="2107075" y="2837500"/>
                  <a:ext cx="477250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469" extrusionOk="0">
                      <a:moveTo>
                        <a:pt x="4742" y="1"/>
                      </a:moveTo>
                      <a:lnTo>
                        <a:pt x="1" y="8235"/>
                      </a:lnTo>
                      <a:lnTo>
                        <a:pt x="4742" y="16469"/>
                      </a:lnTo>
                      <a:lnTo>
                        <a:pt x="14288" y="16469"/>
                      </a:lnTo>
                      <a:lnTo>
                        <a:pt x="19089" y="8235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5" name="Google Shape;525;p8"/>
                <p:cNvSpPr/>
                <p:nvPr/>
              </p:nvSpPr>
              <p:spPr>
                <a:xfrm>
                  <a:off x="1717200" y="2611300"/>
                  <a:ext cx="4757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3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2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6" name="Google Shape;526;p8"/>
                <p:cNvSpPr/>
                <p:nvPr/>
              </p:nvSpPr>
              <p:spPr>
                <a:xfrm>
                  <a:off x="366657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99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7" name="Google Shape;527;p8"/>
                <p:cNvSpPr/>
                <p:nvPr/>
              </p:nvSpPr>
              <p:spPr>
                <a:xfrm>
                  <a:off x="3276700" y="2162175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300"/>
                      </a:lnTo>
                      <a:lnTo>
                        <a:pt x="4806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8" name="Google Shape;528;p8"/>
                <p:cNvSpPr/>
                <p:nvPr/>
              </p:nvSpPr>
              <p:spPr>
                <a:xfrm>
                  <a:off x="2886825" y="23867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742" y="0"/>
                      </a:moveTo>
                      <a:lnTo>
                        <a:pt x="1" y="8299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99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29" name="Google Shape;529;p8"/>
                <p:cNvSpPr/>
                <p:nvPr/>
              </p:nvSpPr>
              <p:spPr>
                <a:xfrm>
                  <a:off x="3276700" y="17130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0" name="Google Shape;530;p8"/>
                <p:cNvSpPr/>
                <p:nvPr/>
              </p:nvSpPr>
              <p:spPr>
                <a:xfrm>
                  <a:off x="2496950" y="1713050"/>
                  <a:ext cx="477250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4" extrusionOk="0">
                      <a:moveTo>
                        <a:pt x="4742" y="0"/>
                      </a:moveTo>
                      <a:lnTo>
                        <a:pt x="1" y="8234"/>
                      </a:lnTo>
                      <a:lnTo>
                        <a:pt x="4742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1" name="Google Shape;531;p8"/>
                <p:cNvSpPr/>
                <p:nvPr/>
              </p:nvSpPr>
              <p:spPr>
                <a:xfrm>
                  <a:off x="2107075" y="1937600"/>
                  <a:ext cx="477250" cy="41337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90" h="16535" extrusionOk="0">
                      <a:moveTo>
                        <a:pt x="4742" y="1"/>
                      </a:moveTo>
                      <a:lnTo>
                        <a:pt x="1" y="8300"/>
                      </a:lnTo>
                      <a:lnTo>
                        <a:pt x="4742" y="16534"/>
                      </a:lnTo>
                      <a:lnTo>
                        <a:pt x="14288" y="16534"/>
                      </a:lnTo>
                      <a:lnTo>
                        <a:pt x="19089" y="8300"/>
                      </a:lnTo>
                      <a:lnTo>
                        <a:pt x="1428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2" name="Google Shape;532;p8"/>
                <p:cNvSpPr/>
                <p:nvPr/>
              </p:nvSpPr>
              <p:spPr>
                <a:xfrm>
                  <a:off x="4056450" y="126390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1"/>
                      </a:moveTo>
                      <a:lnTo>
                        <a:pt x="1" y="8235"/>
                      </a:lnTo>
                      <a:lnTo>
                        <a:pt x="4806" y="16534"/>
                      </a:lnTo>
                      <a:lnTo>
                        <a:pt x="14348" y="16534"/>
                      </a:lnTo>
                      <a:lnTo>
                        <a:pt x="19089" y="8235"/>
                      </a:lnTo>
                      <a:lnTo>
                        <a:pt x="14348" y="1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3" name="Google Shape;533;p8"/>
                <p:cNvSpPr/>
                <p:nvPr/>
              </p:nvSpPr>
              <p:spPr>
                <a:xfrm>
                  <a:off x="444632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348" y="16533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4" name="Google Shape;534;p8"/>
                <p:cNvSpPr/>
                <p:nvPr/>
              </p:nvSpPr>
              <p:spPr>
                <a:xfrm>
                  <a:off x="3666575" y="1039350"/>
                  <a:ext cx="477225" cy="41335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534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533"/>
                      </a:lnTo>
                      <a:lnTo>
                        <a:pt x="14288" y="16533"/>
                      </a:lnTo>
                      <a:lnTo>
                        <a:pt x="19089" y="8234"/>
                      </a:lnTo>
                      <a:lnTo>
                        <a:pt x="1428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35" name="Google Shape;535;p8"/>
                <p:cNvSpPr/>
                <p:nvPr/>
              </p:nvSpPr>
              <p:spPr>
                <a:xfrm>
                  <a:off x="4056450" y="365650"/>
                  <a:ext cx="477225" cy="41172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9089" h="16469" extrusionOk="0">
                      <a:moveTo>
                        <a:pt x="4806" y="0"/>
                      </a:moveTo>
                      <a:lnTo>
                        <a:pt x="1" y="8234"/>
                      </a:lnTo>
                      <a:lnTo>
                        <a:pt x="4806" y="16468"/>
                      </a:lnTo>
                      <a:lnTo>
                        <a:pt x="14348" y="16468"/>
                      </a:lnTo>
                      <a:lnTo>
                        <a:pt x="19089" y="8234"/>
                      </a:lnTo>
                      <a:lnTo>
                        <a:pt x="14348" y="0"/>
                      </a:lnTo>
                      <a:close/>
                    </a:path>
                  </a:pathLst>
                </a:custGeom>
                <a:solidFill>
                  <a:srgbClr val="FFFFFF">
                    <a:alpha val="30000"/>
                  </a:srgbClr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grpSp>
          <p:nvGrpSpPr>
            <p:cNvPr id="536" name="Google Shape;536;p8"/>
            <p:cNvGrpSpPr/>
            <p:nvPr/>
          </p:nvGrpSpPr>
          <p:grpSpPr>
            <a:xfrm>
              <a:off x="7508523" y="-126454"/>
              <a:ext cx="1878185" cy="1451618"/>
              <a:chOff x="7508523" y="-126454"/>
              <a:chExt cx="1878185" cy="1451618"/>
            </a:xfrm>
          </p:grpSpPr>
          <p:sp>
            <p:nvSpPr>
              <p:cNvPr id="537" name="Google Shape;537;p8"/>
              <p:cNvSpPr/>
              <p:nvPr/>
            </p:nvSpPr>
            <p:spPr>
              <a:xfrm rot="-5400000">
                <a:off x="9107400" y="-105874"/>
                <a:ext cx="299888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8" name="Google Shape;538;p8"/>
              <p:cNvSpPr/>
              <p:nvPr/>
            </p:nvSpPr>
            <p:spPr>
              <a:xfrm rot="-5400000">
                <a:off x="8260183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9" name="Google Shape;539;p8"/>
              <p:cNvSpPr/>
              <p:nvPr/>
            </p:nvSpPr>
            <p:spPr>
              <a:xfrm rot="-5400000">
                <a:off x="8260175" y="383602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0" name="Google Shape;540;p8"/>
              <p:cNvSpPr/>
              <p:nvPr/>
            </p:nvSpPr>
            <p:spPr>
              <a:xfrm rot="-5400000">
                <a:off x="8560063" y="879473"/>
                <a:ext cx="184247" cy="159802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1" name="Google Shape;541;p8"/>
              <p:cNvSpPr/>
              <p:nvPr/>
            </p:nvSpPr>
            <p:spPr>
              <a:xfrm rot="-5400000">
                <a:off x="7500173" y="163793"/>
                <a:ext cx="121533" cy="104833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3" extrusionOk="0">
                    <a:moveTo>
                      <a:pt x="1937" y="0"/>
                    </a:moveTo>
                    <a:lnTo>
                      <a:pt x="0" y="3304"/>
                    </a:lnTo>
                    <a:lnTo>
                      <a:pt x="1937" y="6672"/>
                    </a:lnTo>
                    <a:lnTo>
                      <a:pt x="5804" y="6672"/>
                    </a:lnTo>
                    <a:lnTo>
                      <a:pt x="7736" y="3304"/>
                    </a:lnTo>
                    <a:lnTo>
                      <a:pt x="580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2" name="Google Shape;542;p8"/>
              <p:cNvSpPr/>
              <p:nvPr/>
            </p:nvSpPr>
            <p:spPr>
              <a:xfrm rot="-5400000">
                <a:off x="7914249" y="291518"/>
                <a:ext cx="184247" cy="159724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3" name="Google Shape;543;p8"/>
              <p:cNvSpPr/>
              <p:nvPr/>
            </p:nvSpPr>
            <p:spPr>
              <a:xfrm rot="-5400000">
                <a:off x="8172451" y="792769"/>
                <a:ext cx="185284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4" name="Google Shape;544;p8"/>
              <p:cNvSpPr/>
              <p:nvPr/>
            </p:nvSpPr>
            <p:spPr>
              <a:xfrm rot="-5400000">
                <a:off x="9017097" y="1153186"/>
                <a:ext cx="184247" cy="159708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6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5" name="Google Shape;545;p8"/>
              <p:cNvSpPr/>
              <p:nvPr/>
            </p:nvSpPr>
            <p:spPr>
              <a:xfrm rot="-5400000">
                <a:off x="8965766" y="138597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6" name="Google Shape;546;p8"/>
              <p:cNvSpPr/>
              <p:nvPr/>
            </p:nvSpPr>
            <p:spPr>
              <a:xfrm rot="-5400000">
                <a:off x="9107392" y="384113"/>
                <a:ext cx="299904" cy="258728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7" name="Google Shape;547;p8"/>
              <p:cNvSpPr/>
              <p:nvPr/>
            </p:nvSpPr>
            <p:spPr>
              <a:xfrm rot="-5400000">
                <a:off x="8966238" y="629063"/>
                <a:ext cx="298961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8" name="Google Shape;548;p8"/>
              <p:cNvSpPr/>
              <p:nvPr/>
            </p:nvSpPr>
            <p:spPr>
              <a:xfrm rot="-5400000">
                <a:off x="8824659" y="-106385"/>
                <a:ext cx="299888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49" name="Google Shape;549;p8"/>
              <p:cNvSpPr/>
              <p:nvPr/>
            </p:nvSpPr>
            <p:spPr>
              <a:xfrm rot="-5400000">
                <a:off x="8401298" y="138605"/>
                <a:ext cx="299904" cy="259749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0" name="Google Shape;550;p8"/>
              <p:cNvSpPr/>
              <p:nvPr/>
            </p:nvSpPr>
            <p:spPr>
              <a:xfrm rot="-5400000">
                <a:off x="8542413" y="383594"/>
                <a:ext cx="299904" cy="25976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51" name="Google Shape;551;p8"/>
            <p:cNvGrpSpPr/>
            <p:nvPr/>
          </p:nvGrpSpPr>
          <p:grpSpPr>
            <a:xfrm rot="5400000" flipH="1">
              <a:off x="1545550" y="2889903"/>
              <a:ext cx="1478792" cy="4004488"/>
              <a:chOff x="-206225" y="1111253"/>
              <a:chExt cx="1478792" cy="4004488"/>
            </a:xfrm>
          </p:grpSpPr>
          <p:sp>
            <p:nvSpPr>
              <p:cNvPr id="552" name="Google Shape;552;p8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3" name="Google Shape;553;p8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4" name="Google Shape;554;p8"/>
              <p:cNvSpPr/>
              <p:nvPr/>
            </p:nvSpPr>
            <p:spPr>
              <a:xfrm rot="-5400000">
                <a:off x="822018" y="493624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5" name="Google Shape;555;p8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6" name="Google Shape;556;p8"/>
              <p:cNvSpPr/>
              <p:nvPr/>
            </p:nvSpPr>
            <p:spPr>
              <a:xfrm rot="-5400000">
                <a:off x="526915" y="1119924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7" name="Google Shape;557;p8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8" name="Google Shape;558;p8"/>
              <p:cNvSpPr/>
              <p:nvPr/>
            </p:nvSpPr>
            <p:spPr>
              <a:xfrm rot="-5400000">
                <a:off x="1481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59" name="Google Shape;559;p8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0" name="Google Shape;560;p8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1" name="Google Shape;561;p8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2" name="Google Shape;562;p8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3" name="Google Shape;563;p8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4" name="Google Shape;564;p8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5" name="Google Shape;565;p8"/>
              <p:cNvSpPr/>
              <p:nvPr/>
            </p:nvSpPr>
            <p:spPr>
              <a:xfrm rot="-5400000">
                <a:off x="980584" y="4671401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6" name="Google Shape;566;p8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7" name="Google Shape;567;p8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8" name="Google Shape;568;p8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9" name="Google Shape;569;p8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0" name="Google Shape;570;p8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1" name="Google Shape;571;p8"/>
              <p:cNvSpPr/>
              <p:nvPr/>
            </p:nvSpPr>
            <p:spPr>
              <a:xfrm rot="-5400000">
                <a:off x="656358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2" name="Google Shape;572;p8"/>
              <p:cNvSpPr/>
              <p:nvPr/>
            </p:nvSpPr>
            <p:spPr>
              <a:xfrm rot="-5400000">
                <a:off x="656349" y="4163171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3" name="Google Shape;573;p8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4" name="Google Shape;574;p8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5" name="Google Shape;575;p8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6" name="Google Shape;576;p8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7" name="Google Shape;577;p8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578" name="Google Shape;578;p8"/>
          <p:cNvGrpSpPr/>
          <p:nvPr/>
        </p:nvGrpSpPr>
        <p:grpSpPr>
          <a:xfrm>
            <a:off x="-1163786" y="-311708"/>
            <a:ext cx="10460037" cy="3721540"/>
            <a:chOff x="-1163786" y="-311708"/>
            <a:chExt cx="10460037" cy="3721540"/>
          </a:xfrm>
        </p:grpSpPr>
        <p:pic>
          <p:nvPicPr>
            <p:cNvPr id="579" name="Google Shape;579;p8"/>
            <p:cNvPicPr preferRelativeResize="0"/>
            <p:nvPr/>
          </p:nvPicPr>
          <p:blipFill rotWithShape="1">
            <a:blip r:embed="rId2">
              <a:alphaModFix/>
            </a:blip>
            <a:srcRect t="12371" b="17294"/>
            <a:stretch/>
          </p:blipFill>
          <p:spPr>
            <a:xfrm rot="5162155" flipH="1">
              <a:off x="-1571478" y="298172"/>
              <a:ext cx="3557085" cy="250178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0" name="Google Shape;580;p8"/>
            <p:cNvPicPr preferRelativeResize="0"/>
            <p:nvPr/>
          </p:nvPicPr>
          <p:blipFill rotWithShape="1">
            <a:blip r:embed="rId3">
              <a:alphaModFix/>
            </a:blip>
            <a:srcRect l="21515" t="11564" r="30242" b="8185"/>
            <a:stretch/>
          </p:blipFill>
          <p:spPr>
            <a:xfrm rot="9331888">
              <a:off x="8035448" y="210083"/>
              <a:ext cx="970150" cy="16138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1" name="Google Shape;581;p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9"/>
          <p:cNvSpPr txBox="1">
            <a:spLocks noGrp="1"/>
          </p:cNvSpPr>
          <p:nvPr>
            <p:ph type="title"/>
          </p:nvPr>
        </p:nvSpPr>
        <p:spPr>
          <a:xfrm>
            <a:off x="720000" y="1795275"/>
            <a:ext cx="4294800" cy="1713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 sz="4000"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584" name="Google Shape;584;p9"/>
          <p:cNvSpPr txBox="1">
            <a:spLocks noGrp="1"/>
          </p:cNvSpPr>
          <p:nvPr>
            <p:ph type="subTitle" idx="1"/>
          </p:nvPr>
        </p:nvSpPr>
        <p:spPr>
          <a:xfrm>
            <a:off x="720000" y="3508800"/>
            <a:ext cx="4294800" cy="100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5" name="Google Shape;585;p9"/>
          <p:cNvGrpSpPr/>
          <p:nvPr/>
        </p:nvGrpSpPr>
        <p:grpSpPr>
          <a:xfrm flipH="1">
            <a:off x="-261397" y="-122057"/>
            <a:ext cx="9474926" cy="5773556"/>
            <a:chOff x="169576" y="-122057"/>
            <a:chExt cx="9474926" cy="5773556"/>
          </a:xfrm>
        </p:grpSpPr>
        <p:grpSp>
          <p:nvGrpSpPr>
            <p:cNvPr id="586" name="Google Shape;586;p9"/>
            <p:cNvGrpSpPr/>
            <p:nvPr/>
          </p:nvGrpSpPr>
          <p:grpSpPr>
            <a:xfrm rot="-5400000">
              <a:off x="6959583" y="2966579"/>
              <a:ext cx="1596342" cy="3773497"/>
              <a:chOff x="-206225" y="1551945"/>
              <a:chExt cx="1596342" cy="3773497"/>
            </a:xfrm>
          </p:grpSpPr>
          <p:sp>
            <p:nvSpPr>
              <p:cNvPr id="587" name="Google Shape;587;p9"/>
              <p:cNvSpPr/>
              <p:nvPr/>
            </p:nvSpPr>
            <p:spPr>
              <a:xfrm rot="-5400000">
                <a:off x="509098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8" name="Google Shape;588;p9"/>
              <p:cNvSpPr/>
              <p:nvPr/>
            </p:nvSpPr>
            <p:spPr>
              <a:xfrm rot="-5400000">
                <a:off x="509090" y="4418819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5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89" name="Google Shape;589;p9"/>
              <p:cNvSpPr/>
              <p:nvPr/>
            </p:nvSpPr>
            <p:spPr>
              <a:xfrm rot="-5400000">
                <a:off x="890093" y="4915793"/>
                <a:ext cx="192251" cy="166745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72" extrusionOk="0">
                    <a:moveTo>
                      <a:pt x="2935" y="1"/>
                    </a:moveTo>
                    <a:lnTo>
                      <a:pt x="0" y="5116"/>
                    </a:lnTo>
                    <a:lnTo>
                      <a:pt x="2935" y="10171"/>
                    </a:lnTo>
                    <a:lnTo>
                      <a:pt x="8798" y="10171"/>
                    </a:lnTo>
                    <a:lnTo>
                      <a:pt x="11728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0" name="Google Shape;590;p9"/>
              <p:cNvSpPr/>
              <p:nvPr/>
            </p:nvSpPr>
            <p:spPr>
              <a:xfrm rot="-5400000">
                <a:off x="527393" y="2616568"/>
                <a:ext cx="125829" cy="109387"/>
              </a:xfrm>
              <a:custGeom>
                <a:avLst/>
                <a:gdLst/>
                <a:ahLst/>
                <a:cxnLst/>
                <a:rect l="l" t="t" r="r" b="b"/>
                <a:pathLst>
                  <a:path w="7676" h="6673" extrusionOk="0">
                    <a:moveTo>
                      <a:pt x="1872" y="1"/>
                    </a:moveTo>
                    <a:lnTo>
                      <a:pt x="0" y="3369"/>
                    </a:lnTo>
                    <a:lnTo>
                      <a:pt x="1872" y="6673"/>
                    </a:lnTo>
                    <a:lnTo>
                      <a:pt x="5739" y="6673"/>
                    </a:lnTo>
                    <a:lnTo>
                      <a:pt x="7675" y="3369"/>
                    </a:lnTo>
                    <a:lnTo>
                      <a:pt x="5739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1" name="Google Shape;591;p9"/>
              <p:cNvSpPr/>
              <p:nvPr/>
            </p:nvSpPr>
            <p:spPr>
              <a:xfrm rot="-5400000">
                <a:off x="681815" y="3512799"/>
                <a:ext cx="126812" cy="109469"/>
              </a:xfrm>
              <a:custGeom>
                <a:avLst/>
                <a:gdLst/>
                <a:ahLst/>
                <a:cxnLst/>
                <a:rect l="l" t="t" r="r" b="b"/>
                <a:pathLst>
                  <a:path w="7736" h="6678" extrusionOk="0">
                    <a:moveTo>
                      <a:pt x="1937" y="1"/>
                    </a:moveTo>
                    <a:lnTo>
                      <a:pt x="0" y="3309"/>
                    </a:lnTo>
                    <a:lnTo>
                      <a:pt x="1937" y="6678"/>
                    </a:lnTo>
                    <a:lnTo>
                      <a:pt x="5804" y="6678"/>
                    </a:lnTo>
                    <a:lnTo>
                      <a:pt x="7735" y="3309"/>
                    </a:lnTo>
                    <a:lnTo>
                      <a:pt x="5804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2" name="Google Shape;592;p9"/>
              <p:cNvSpPr/>
              <p:nvPr/>
            </p:nvSpPr>
            <p:spPr>
              <a:xfrm rot="-5400000">
                <a:off x="81055" y="1560616"/>
                <a:ext cx="126829" cy="109486"/>
              </a:xfrm>
              <a:custGeom>
                <a:avLst/>
                <a:gdLst/>
                <a:ahLst/>
                <a:cxnLst/>
                <a:rect l="l" t="t" r="r" b="b"/>
                <a:pathLst>
                  <a:path w="7737" h="6679" extrusionOk="0">
                    <a:moveTo>
                      <a:pt x="1932" y="1"/>
                    </a:moveTo>
                    <a:lnTo>
                      <a:pt x="1" y="3369"/>
                    </a:lnTo>
                    <a:lnTo>
                      <a:pt x="1932" y="6678"/>
                    </a:lnTo>
                    <a:lnTo>
                      <a:pt x="5800" y="6678"/>
                    </a:lnTo>
                    <a:lnTo>
                      <a:pt x="7736" y="3369"/>
                    </a:lnTo>
                    <a:lnTo>
                      <a:pt x="5800" y="1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3" name="Google Shape;593;p9"/>
              <p:cNvSpPr/>
              <p:nvPr/>
            </p:nvSpPr>
            <p:spPr>
              <a:xfrm rot="-5400000">
                <a:off x="224321" y="4322728"/>
                <a:ext cx="192251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7" extrusionOk="0">
                    <a:moveTo>
                      <a:pt x="2935" y="1"/>
                    </a:moveTo>
                    <a:lnTo>
                      <a:pt x="0" y="5051"/>
                    </a:lnTo>
                    <a:lnTo>
                      <a:pt x="2935" y="10166"/>
                    </a:lnTo>
                    <a:lnTo>
                      <a:pt x="8798" y="10166"/>
                    </a:lnTo>
                    <a:lnTo>
                      <a:pt x="11728" y="5051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4" name="Google Shape;594;p9"/>
              <p:cNvSpPr/>
              <p:nvPr/>
            </p:nvSpPr>
            <p:spPr>
              <a:xfrm rot="-5400000">
                <a:off x="169496" y="2232008"/>
                <a:ext cx="193317" cy="166663"/>
              </a:xfrm>
              <a:custGeom>
                <a:avLst/>
                <a:gdLst/>
                <a:ahLst/>
                <a:cxnLst/>
                <a:rect l="l" t="t" r="r" b="b"/>
                <a:pathLst>
                  <a:path w="11793" h="10167" extrusionOk="0">
                    <a:moveTo>
                      <a:pt x="2934" y="1"/>
                    </a:moveTo>
                    <a:lnTo>
                      <a:pt x="0" y="5116"/>
                    </a:lnTo>
                    <a:lnTo>
                      <a:pt x="2934" y="10166"/>
                    </a:lnTo>
                    <a:lnTo>
                      <a:pt x="8798" y="10166"/>
                    </a:lnTo>
                    <a:lnTo>
                      <a:pt x="11792" y="5116"/>
                    </a:lnTo>
                    <a:lnTo>
                      <a:pt x="879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5" name="Google Shape;595;p9"/>
              <p:cNvSpPr/>
              <p:nvPr/>
            </p:nvSpPr>
            <p:spPr>
              <a:xfrm rot="-5400000">
                <a:off x="417550" y="4845770"/>
                <a:ext cx="193333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94" h="10166" extrusionOk="0">
                    <a:moveTo>
                      <a:pt x="2935" y="0"/>
                    </a:moveTo>
                    <a:lnTo>
                      <a:pt x="1" y="5115"/>
                    </a:lnTo>
                    <a:lnTo>
                      <a:pt x="2935" y="10166"/>
                    </a:lnTo>
                    <a:lnTo>
                      <a:pt x="8799" y="10166"/>
                    </a:lnTo>
                    <a:lnTo>
                      <a:pt x="11793" y="5115"/>
                    </a:lnTo>
                    <a:lnTo>
                      <a:pt x="8799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6" name="Google Shape;596;p9"/>
              <p:cNvSpPr/>
              <p:nvPr/>
            </p:nvSpPr>
            <p:spPr>
              <a:xfrm rot="-5400000">
                <a:off x="48332" y="4723592"/>
                <a:ext cx="192251" cy="166646"/>
              </a:xfrm>
              <a:custGeom>
                <a:avLst/>
                <a:gdLst/>
                <a:ahLst/>
                <a:cxnLst/>
                <a:rect l="l" t="t" r="r" b="b"/>
                <a:pathLst>
                  <a:path w="11728" h="10166" extrusionOk="0">
                    <a:moveTo>
                      <a:pt x="2930" y="0"/>
                    </a:moveTo>
                    <a:lnTo>
                      <a:pt x="0" y="5050"/>
                    </a:lnTo>
                    <a:lnTo>
                      <a:pt x="2930" y="10166"/>
                    </a:lnTo>
                    <a:lnTo>
                      <a:pt x="8794" y="10166"/>
                    </a:lnTo>
                    <a:lnTo>
                      <a:pt x="11728" y="5050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5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7" name="Google Shape;597;p9"/>
              <p:cNvSpPr/>
              <p:nvPr/>
            </p:nvSpPr>
            <p:spPr>
              <a:xfrm rot="-5400000">
                <a:off x="457375" y="1871494"/>
                <a:ext cx="192268" cy="166728"/>
              </a:xfrm>
              <a:custGeom>
                <a:avLst/>
                <a:gdLst/>
                <a:ahLst/>
                <a:cxnLst/>
                <a:rect l="l" t="t" r="r" b="b"/>
                <a:pathLst>
                  <a:path w="11729" h="10171" extrusionOk="0">
                    <a:moveTo>
                      <a:pt x="2930" y="0"/>
                    </a:moveTo>
                    <a:lnTo>
                      <a:pt x="1" y="5055"/>
                    </a:lnTo>
                    <a:lnTo>
                      <a:pt x="2930" y="10171"/>
                    </a:lnTo>
                    <a:lnTo>
                      <a:pt x="8794" y="10171"/>
                    </a:lnTo>
                    <a:lnTo>
                      <a:pt x="11728" y="5055"/>
                    </a:lnTo>
                    <a:lnTo>
                      <a:pt x="8794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8" name="Google Shape;598;p9"/>
              <p:cNvSpPr/>
              <p:nvPr/>
            </p:nvSpPr>
            <p:spPr>
              <a:xfrm rot="-5400000">
                <a:off x="67336" y="2629290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9" name="Google Shape;599;p9"/>
              <p:cNvSpPr/>
              <p:nvPr/>
            </p:nvSpPr>
            <p:spPr>
              <a:xfrm rot="-5400000">
                <a:off x="-227699" y="3652415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288" y="16468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0" name="Google Shape;600;p9"/>
              <p:cNvSpPr/>
              <p:nvPr/>
            </p:nvSpPr>
            <p:spPr>
              <a:xfrm rot="-5400000">
                <a:off x="1098134" y="4720526"/>
                <a:ext cx="312916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1" name="Google Shape;601;p9"/>
              <p:cNvSpPr/>
              <p:nvPr/>
            </p:nvSpPr>
            <p:spPr>
              <a:xfrm rot="-5400000">
                <a:off x="361839" y="3651883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2" name="Google Shape;602;p9"/>
              <p:cNvSpPr/>
              <p:nvPr/>
            </p:nvSpPr>
            <p:spPr>
              <a:xfrm rot="-5400000">
                <a:off x="67336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3" name="Google Shape;603;p9"/>
              <p:cNvSpPr/>
              <p:nvPr/>
            </p:nvSpPr>
            <p:spPr>
              <a:xfrm rot="-5400000">
                <a:off x="-80456" y="3908064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4" name="Google Shape;604;p9"/>
              <p:cNvSpPr/>
              <p:nvPr/>
            </p:nvSpPr>
            <p:spPr>
              <a:xfrm rot="-5400000">
                <a:off x="214596" y="3907531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5" name="Google Shape;605;p9"/>
              <p:cNvSpPr/>
              <p:nvPr/>
            </p:nvSpPr>
            <p:spPr>
              <a:xfrm rot="-5400000">
                <a:off x="-80456" y="3396767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9"/>
              <p:cNvSpPr/>
              <p:nvPr/>
            </p:nvSpPr>
            <p:spPr>
              <a:xfrm rot="-5400000">
                <a:off x="178283" y="461105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7" name="Google Shape;607;p9"/>
              <p:cNvSpPr/>
              <p:nvPr/>
            </p:nvSpPr>
            <p:spPr>
              <a:xfrm rot="-5400000">
                <a:off x="233899" y="5033458"/>
                <a:ext cx="312933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8" name="Google Shape;608;p9"/>
              <p:cNvSpPr/>
              <p:nvPr/>
            </p:nvSpPr>
            <p:spPr>
              <a:xfrm rot="-5400000">
                <a:off x="803601" y="4418811"/>
                <a:ext cx="312933" cy="2710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9" name="Google Shape;609;p9"/>
              <p:cNvSpPr/>
              <p:nvPr/>
            </p:nvSpPr>
            <p:spPr>
              <a:xfrm rot="-5400000">
                <a:off x="361839" y="3140586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534"/>
                    </a:lnTo>
                    <a:lnTo>
                      <a:pt x="14348" y="16534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0" name="Google Shape;610;p9"/>
              <p:cNvSpPr/>
              <p:nvPr/>
            </p:nvSpPr>
            <p:spPr>
              <a:xfrm rot="-5400000">
                <a:off x="214596" y="2884938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9"/>
              <p:cNvSpPr/>
              <p:nvPr/>
            </p:nvSpPr>
            <p:spPr>
              <a:xfrm rot="-5400000">
                <a:off x="214596" y="3396234"/>
                <a:ext cx="312916" cy="271034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9"/>
              <p:cNvSpPr/>
              <p:nvPr/>
            </p:nvSpPr>
            <p:spPr>
              <a:xfrm rot="-5400000">
                <a:off x="-227699" y="3141119"/>
                <a:ext cx="312916" cy="269968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8"/>
                    </a:lnTo>
                    <a:lnTo>
                      <a:pt x="14348" y="16468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13" name="Google Shape;613;p9"/>
            <p:cNvGrpSpPr/>
            <p:nvPr/>
          </p:nvGrpSpPr>
          <p:grpSpPr>
            <a:xfrm rot="-696">
              <a:off x="169576" y="-121861"/>
              <a:ext cx="1929403" cy="1026442"/>
              <a:chOff x="1489774" y="1713050"/>
              <a:chExt cx="3908048" cy="2079502"/>
            </a:xfrm>
          </p:grpSpPr>
          <p:sp>
            <p:nvSpPr>
              <p:cNvPr id="614" name="Google Shape;614;p9"/>
              <p:cNvSpPr/>
              <p:nvPr/>
            </p:nvSpPr>
            <p:spPr>
              <a:xfrm>
                <a:off x="1489774" y="3455720"/>
                <a:ext cx="390465" cy="336832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469"/>
                    </a:lnTo>
                    <a:lnTo>
                      <a:pt x="14288" y="16469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9"/>
              <p:cNvSpPr/>
              <p:nvPr/>
            </p:nvSpPr>
            <p:spPr>
              <a:xfrm>
                <a:off x="4920573" y="1859189"/>
                <a:ext cx="477250" cy="4117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70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9"/>
              <p:cNvSpPr/>
              <p:nvPr/>
            </p:nvSpPr>
            <p:spPr>
              <a:xfrm>
                <a:off x="4057943" y="2725201"/>
                <a:ext cx="477225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469" extrusionOk="0">
                    <a:moveTo>
                      <a:pt x="4806" y="1"/>
                    </a:moveTo>
                    <a:lnTo>
                      <a:pt x="1" y="8235"/>
                    </a:lnTo>
                    <a:lnTo>
                      <a:pt x="4806" y="16469"/>
                    </a:lnTo>
                    <a:lnTo>
                      <a:pt x="14348" y="16469"/>
                    </a:lnTo>
                    <a:lnTo>
                      <a:pt x="19089" y="8235"/>
                    </a:lnTo>
                    <a:lnTo>
                      <a:pt x="1434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7" name="Google Shape;617;p9"/>
              <p:cNvSpPr/>
              <p:nvPr/>
            </p:nvSpPr>
            <p:spPr>
              <a:xfrm>
                <a:off x="3276700" y="2611300"/>
                <a:ext cx="477225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5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4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8" name="Google Shape;618;p9"/>
              <p:cNvSpPr/>
              <p:nvPr/>
            </p:nvSpPr>
            <p:spPr>
              <a:xfrm>
                <a:off x="2496950" y="2611300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9" name="Google Shape;619;p9"/>
              <p:cNvSpPr/>
              <p:nvPr/>
            </p:nvSpPr>
            <p:spPr>
              <a:xfrm>
                <a:off x="2107075" y="2837500"/>
                <a:ext cx="477250" cy="41172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469" extrusionOk="0">
                    <a:moveTo>
                      <a:pt x="4742" y="1"/>
                    </a:moveTo>
                    <a:lnTo>
                      <a:pt x="1" y="8235"/>
                    </a:lnTo>
                    <a:lnTo>
                      <a:pt x="4742" y="16469"/>
                    </a:lnTo>
                    <a:lnTo>
                      <a:pt x="14288" y="16469"/>
                    </a:lnTo>
                    <a:lnTo>
                      <a:pt x="19089" y="8235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0" name="Google Shape;620;p9"/>
              <p:cNvSpPr/>
              <p:nvPr/>
            </p:nvSpPr>
            <p:spPr>
              <a:xfrm>
                <a:off x="1717200" y="2611300"/>
                <a:ext cx="4757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3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2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1" name="Google Shape;621;p9"/>
              <p:cNvSpPr/>
              <p:nvPr/>
            </p:nvSpPr>
            <p:spPr>
              <a:xfrm>
                <a:off x="366657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99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9"/>
              <p:cNvSpPr/>
              <p:nvPr/>
            </p:nvSpPr>
            <p:spPr>
              <a:xfrm>
                <a:off x="3276700" y="2162175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1"/>
                    </a:moveTo>
                    <a:lnTo>
                      <a:pt x="1" y="8300"/>
                    </a:lnTo>
                    <a:lnTo>
                      <a:pt x="4806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3" name="Google Shape;623;p9"/>
              <p:cNvSpPr/>
              <p:nvPr/>
            </p:nvSpPr>
            <p:spPr>
              <a:xfrm>
                <a:off x="2886825" y="23867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742" y="0"/>
                    </a:moveTo>
                    <a:lnTo>
                      <a:pt x="1" y="8299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99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4" name="Google Shape;624;p9"/>
              <p:cNvSpPr/>
              <p:nvPr/>
            </p:nvSpPr>
            <p:spPr>
              <a:xfrm>
                <a:off x="3276700" y="1713050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5" name="Google Shape;625;p9"/>
              <p:cNvSpPr/>
              <p:nvPr/>
            </p:nvSpPr>
            <p:spPr>
              <a:xfrm>
                <a:off x="2496950" y="1713050"/>
                <a:ext cx="477250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4" extrusionOk="0">
                    <a:moveTo>
                      <a:pt x="4742" y="0"/>
                    </a:moveTo>
                    <a:lnTo>
                      <a:pt x="1" y="8234"/>
                    </a:lnTo>
                    <a:lnTo>
                      <a:pt x="4742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6" name="Google Shape;626;p9"/>
              <p:cNvSpPr/>
              <p:nvPr/>
            </p:nvSpPr>
            <p:spPr>
              <a:xfrm>
                <a:off x="2107034" y="2386713"/>
                <a:ext cx="477250" cy="413375"/>
              </a:xfrm>
              <a:custGeom>
                <a:avLst/>
                <a:gdLst/>
                <a:ahLst/>
                <a:cxnLst/>
                <a:rect l="l" t="t" r="r" b="b"/>
                <a:pathLst>
                  <a:path w="19090" h="16535" extrusionOk="0">
                    <a:moveTo>
                      <a:pt x="4742" y="1"/>
                    </a:moveTo>
                    <a:lnTo>
                      <a:pt x="1" y="8300"/>
                    </a:lnTo>
                    <a:lnTo>
                      <a:pt x="4742" y="16534"/>
                    </a:lnTo>
                    <a:lnTo>
                      <a:pt x="14288" y="16534"/>
                    </a:lnTo>
                    <a:lnTo>
                      <a:pt x="19089" y="8300"/>
                    </a:lnTo>
                    <a:lnTo>
                      <a:pt x="14288" y="1"/>
                    </a:ln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7" name="Google Shape;627;p9"/>
              <p:cNvSpPr/>
              <p:nvPr/>
            </p:nvSpPr>
            <p:spPr>
              <a:xfrm>
                <a:off x="4535195" y="2424561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348" y="16533"/>
                    </a:lnTo>
                    <a:lnTo>
                      <a:pt x="19089" y="8234"/>
                    </a:lnTo>
                    <a:lnTo>
                      <a:pt x="14348" y="0"/>
                    </a:lnTo>
                    <a:close/>
                  </a:path>
                </a:pathLst>
              </a:custGeom>
              <a:solidFill>
                <a:srgbClr val="F8F8F8">
                  <a:alpha val="7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8" name="Google Shape;628;p9"/>
              <p:cNvSpPr/>
              <p:nvPr/>
            </p:nvSpPr>
            <p:spPr>
              <a:xfrm>
                <a:off x="3955770" y="1937618"/>
                <a:ext cx="477225" cy="413350"/>
              </a:xfrm>
              <a:custGeom>
                <a:avLst/>
                <a:gdLst/>
                <a:ahLst/>
                <a:cxnLst/>
                <a:rect l="l" t="t" r="r" b="b"/>
                <a:pathLst>
                  <a:path w="19089" h="16534" extrusionOk="0">
                    <a:moveTo>
                      <a:pt x="4806" y="0"/>
                    </a:moveTo>
                    <a:lnTo>
                      <a:pt x="1" y="8234"/>
                    </a:lnTo>
                    <a:lnTo>
                      <a:pt x="4806" y="16533"/>
                    </a:lnTo>
                    <a:lnTo>
                      <a:pt x="14288" y="16533"/>
                    </a:lnTo>
                    <a:lnTo>
                      <a:pt x="19089" y="8234"/>
                    </a:lnTo>
                    <a:lnTo>
                      <a:pt x="14288" y="0"/>
                    </a:lnTo>
                    <a:close/>
                  </a:path>
                </a:pathLst>
              </a:custGeom>
              <a:solidFill>
                <a:srgbClr val="F8F8F8">
                  <a:alpha val="90000"/>
                </a:srgb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629" name="Google Shape;629;p9"/>
          <p:cNvPicPr preferRelativeResize="0"/>
          <p:nvPr/>
        </p:nvPicPr>
        <p:blipFill rotWithShape="1">
          <a:blip r:embed="rId2">
            <a:alphaModFix/>
          </a:blip>
          <a:srcRect b="27092"/>
          <a:stretch/>
        </p:blipFill>
        <p:spPr>
          <a:xfrm rot="-5399901" flipH="1">
            <a:off x="8191090" y="257279"/>
            <a:ext cx="1037800" cy="756645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10"/>
          <p:cNvSpPr>
            <a:spLocks noGrp="1"/>
          </p:cNvSpPr>
          <p:nvPr>
            <p:ph type="pic" idx="2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10"/>
          <p:cNvSpPr txBox="1">
            <a:spLocks noGrp="1"/>
          </p:cNvSpPr>
          <p:nvPr>
            <p:ph type="title"/>
          </p:nvPr>
        </p:nvSpPr>
        <p:spPr>
          <a:xfrm>
            <a:off x="713225" y="3615425"/>
            <a:ext cx="3217200" cy="9933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634" name="Google Shape;634;p1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chivo SemiBold"/>
              <a:buNone/>
              <a:defRPr sz="30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●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○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Char char="■"/>
              <a:defRPr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7.gif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9.png"/><Relationship Id="rId5" Type="http://schemas.openxmlformats.org/officeDocument/2006/relationships/image" Target="../media/image11.gif"/><Relationship Id="rId4" Type="http://schemas.openxmlformats.org/officeDocument/2006/relationships/image" Target="../media/image38.png"/><Relationship Id="rId9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27.png"/><Relationship Id="rId9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5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57.png"/><Relationship Id="rId5" Type="http://schemas.openxmlformats.org/officeDocument/2006/relationships/image" Target="../media/image54.png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lammpstube.com/2020/08/05/minimization-of-energy/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0" name="Google Shape;1810;p32"/>
          <p:cNvSpPr txBox="1">
            <a:spLocks noGrp="1"/>
          </p:cNvSpPr>
          <p:nvPr>
            <p:ph type="subTitle" idx="1"/>
          </p:nvPr>
        </p:nvSpPr>
        <p:spPr>
          <a:xfrm>
            <a:off x="1010850" y="2345200"/>
            <a:ext cx="7122300" cy="858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latin typeface="Manrope"/>
                <a:ea typeface="Manrope"/>
                <a:cs typeface="Manrope"/>
                <a:sym typeface="Manrope"/>
              </a:rPr>
              <a:t>Lisa Gavronskiy	Dhruv Patel	Joshua Stevens	Mathew Maradin</a:t>
            </a:r>
            <a:endParaRPr sz="1500"/>
          </a:p>
        </p:txBody>
      </p:sp>
      <p:sp>
        <p:nvSpPr>
          <p:cNvPr id="1811" name="Google Shape;1811;p32"/>
          <p:cNvSpPr txBox="1">
            <a:spLocks noGrp="1"/>
          </p:cNvSpPr>
          <p:nvPr>
            <p:ph type="ctrTitle"/>
          </p:nvPr>
        </p:nvSpPr>
        <p:spPr>
          <a:xfrm>
            <a:off x="1946825" y="1046800"/>
            <a:ext cx="5250300" cy="1603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Epitaxial Growth of Silicon</a:t>
            </a:r>
            <a:endParaRPr/>
          </a:p>
        </p:txBody>
      </p:sp>
      <p:sp>
        <p:nvSpPr>
          <p:cNvPr id="1812" name="Google Shape;1812;p32"/>
          <p:cNvSpPr/>
          <p:nvPr/>
        </p:nvSpPr>
        <p:spPr>
          <a:xfrm rot="-5400000">
            <a:off x="9299439" y="1559119"/>
            <a:ext cx="121533" cy="105854"/>
          </a:xfrm>
          <a:custGeom>
            <a:avLst/>
            <a:gdLst/>
            <a:ahLst/>
            <a:cxnLst/>
            <a:rect l="l" t="t" r="r" b="b"/>
            <a:pathLst>
              <a:path w="7736" h="6738" extrusionOk="0">
                <a:moveTo>
                  <a:pt x="1937" y="1"/>
                </a:moveTo>
                <a:lnTo>
                  <a:pt x="0" y="3369"/>
                </a:lnTo>
                <a:lnTo>
                  <a:pt x="1937" y="6738"/>
                </a:lnTo>
                <a:lnTo>
                  <a:pt x="5804" y="6738"/>
                </a:lnTo>
                <a:lnTo>
                  <a:pt x="7736" y="3369"/>
                </a:lnTo>
                <a:lnTo>
                  <a:pt x="5804" y="1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13" name="Google Shape;1813;p32"/>
          <p:cNvPicPr preferRelativeResize="0"/>
          <p:nvPr/>
        </p:nvPicPr>
        <p:blipFill rotWithShape="1">
          <a:blip r:embed="rId3">
            <a:alphaModFix/>
          </a:blip>
          <a:srcRect r="3595"/>
          <a:stretch/>
        </p:blipFill>
        <p:spPr>
          <a:xfrm>
            <a:off x="3323400" y="3137175"/>
            <a:ext cx="2293900" cy="184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70" name="Google Shape;19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295" y="2310387"/>
            <a:ext cx="1136180" cy="1448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1" name="Google Shape;1971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2.1.1		kMC Simulation Steps</a:t>
            </a:r>
            <a:endParaRPr/>
          </a:p>
        </p:txBody>
      </p:sp>
      <p:sp>
        <p:nvSpPr>
          <p:cNvPr id="1972" name="Google Shape;1972;p41"/>
          <p:cNvSpPr txBox="1">
            <a:spLocks noGrp="1"/>
          </p:cNvSpPr>
          <p:nvPr>
            <p:ph type="sldNum" idx="12"/>
          </p:nvPr>
        </p:nvSpPr>
        <p:spPr>
          <a:xfrm>
            <a:off x="8476584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973" name="Google Shape;19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088" y="2234213"/>
            <a:ext cx="2021726" cy="1601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5" name="Google Shape;1975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3238" y="2427038"/>
            <a:ext cx="2491974" cy="1379937"/>
          </a:xfrm>
          <a:prstGeom prst="rect">
            <a:avLst/>
          </a:prstGeom>
          <a:noFill/>
          <a:ln>
            <a:noFill/>
          </a:ln>
        </p:spPr>
      </p:pic>
      <p:sp>
        <p:nvSpPr>
          <p:cNvPr id="1976" name="Google Shape;1976;p41"/>
          <p:cNvSpPr txBox="1"/>
          <p:nvPr/>
        </p:nvSpPr>
        <p:spPr>
          <a:xfrm>
            <a:off x="167200" y="1402925"/>
            <a:ext cx="2701500" cy="52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AutoNum type="arabicParenBoth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Represent a </a:t>
            </a: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monolayer 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as an </a:t>
            </a: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array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77" name="Google Shape;1977;p41"/>
          <p:cNvSpPr txBox="1"/>
          <p:nvPr/>
        </p:nvSpPr>
        <p:spPr>
          <a:xfrm>
            <a:off x="3056226" y="1402925"/>
            <a:ext cx="26412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AutoNum type="arabicParenBoth" startAt="2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Each site represents an </a:t>
            </a: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event (binding)  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that can occur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78" name="Google Shape;1978;p41"/>
          <p:cNvSpPr txBox="1"/>
          <p:nvPr/>
        </p:nvSpPr>
        <p:spPr>
          <a:xfrm>
            <a:off x="10852275" y="1677675"/>
            <a:ext cx="8728800" cy="55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Define a list of processes that can occur with associated rates.</a:t>
            </a:r>
            <a:endParaRPr sz="20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79" name="Google Shape;1979;p41"/>
          <p:cNvSpPr txBox="1"/>
          <p:nvPr/>
        </p:nvSpPr>
        <p:spPr>
          <a:xfrm>
            <a:off x="198338" y="3837700"/>
            <a:ext cx="23346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 = Atom site</a:t>
            </a:r>
            <a:endParaRPr b="1" i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i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0 = Free space in lattice</a:t>
            </a:r>
            <a:endParaRPr b="1" i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="1" i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980" name="Google Shape;1980;p41"/>
          <p:cNvPicPr preferRelativeResize="0"/>
          <p:nvPr/>
        </p:nvPicPr>
        <p:blipFill rotWithShape="1">
          <a:blip r:embed="rId6">
            <a:alphaModFix/>
          </a:blip>
          <a:srcRect r="15569"/>
          <a:stretch/>
        </p:blipFill>
        <p:spPr>
          <a:xfrm>
            <a:off x="6469476" y="2772275"/>
            <a:ext cx="780725" cy="52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1" name="Google Shape;1981;p41"/>
          <p:cNvPicPr preferRelativeResize="0"/>
          <p:nvPr/>
        </p:nvPicPr>
        <p:blipFill rotWithShape="1">
          <a:blip r:embed="rId7">
            <a:alphaModFix/>
          </a:blip>
          <a:srcRect l="6544" t="13429" r="6536" b="13422"/>
          <a:stretch/>
        </p:blipFill>
        <p:spPr>
          <a:xfrm>
            <a:off x="6757125" y="4266438"/>
            <a:ext cx="1756500" cy="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82" name="Google Shape;1982;p41"/>
          <p:cNvSpPr txBox="1"/>
          <p:nvPr/>
        </p:nvSpPr>
        <p:spPr>
          <a:xfrm>
            <a:off x="6017550" y="1402925"/>
            <a:ext cx="2816400" cy="89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AutoNum type="arabicParenBoth" startAt="3"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Each event is associated with a </a:t>
            </a: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probability 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proportional to its </a:t>
            </a: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binding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rate 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83" name="Google Shape;1983;p41"/>
          <p:cNvSpPr/>
          <p:nvPr/>
        </p:nvSpPr>
        <p:spPr>
          <a:xfrm>
            <a:off x="7519150" y="3776375"/>
            <a:ext cx="190500" cy="5727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8" name="Google Shape;1988;p42"/>
          <p:cNvSpPr txBox="1">
            <a:spLocks noGrp="1"/>
          </p:cNvSpPr>
          <p:nvPr>
            <p:ph type="title"/>
          </p:nvPr>
        </p:nvSpPr>
        <p:spPr>
          <a:xfrm>
            <a:off x="7511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2.1.2		Diamond Lattice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9" name="Google Shape;1989;p4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90" name="Google Shape;1990;p42"/>
          <p:cNvSpPr txBox="1"/>
          <p:nvPr/>
        </p:nvSpPr>
        <p:spPr>
          <a:xfrm>
            <a:off x="474075" y="1175875"/>
            <a:ext cx="78522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Represent a 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monolayer</a:t>
            </a: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as an 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Silicon lattice structure has 4 distinct layers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 Light"/>
              <a:buChar char="●"/>
            </a:pP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Growth direction of a layer is dependent on previous layer’s configuration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91" name="Google Shape;1991;p42"/>
          <p:cNvSpPr txBox="1"/>
          <p:nvPr/>
        </p:nvSpPr>
        <p:spPr>
          <a:xfrm>
            <a:off x="73000" y="474985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[2]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1992" name="Google Shape;1992;p42"/>
          <p:cNvGrpSpPr/>
          <p:nvPr/>
        </p:nvGrpSpPr>
        <p:grpSpPr>
          <a:xfrm>
            <a:off x="792885" y="2913846"/>
            <a:ext cx="1928644" cy="1650375"/>
            <a:chOff x="1083225" y="2218800"/>
            <a:chExt cx="2106196" cy="1906625"/>
          </a:xfrm>
        </p:grpSpPr>
        <p:pic>
          <p:nvPicPr>
            <p:cNvPr id="1993" name="Google Shape;1993;p4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3696" y="2218800"/>
              <a:ext cx="2095725" cy="188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94" name="Google Shape;1994;p42"/>
            <p:cNvSpPr/>
            <p:nvPr/>
          </p:nvSpPr>
          <p:spPr>
            <a:xfrm>
              <a:off x="2149150" y="399582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995" name="Google Shape;1995;p42"/>
            <p:cNvSpPr/>
            <p:nvPr/>
          </p:nvSpPr>
          <p:spPr>
            <a:xfrm>
              <a:off x="2909975" y="369082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996" name="Google Shape;1996;p42"/>
            <p:cNvSpPr/>
            <p:nvPr/>
          </p:nvSpPr>
          <p:spPr>
            <a:xfrm>
              <a:off x="1996600" y="369082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997" name="Google Shape;1997;p42"/>
            <p:cNvSpPr/>
            <p:nvPr/>
          </p:nvSpPr>
          <p:spPr>
            <a:xfrm>
              <a:off x="1083225" y="369082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1998" name="Google Shape;1998;p42"/>
            <p:cNvSpPr/>
            <p:nvPr/>
          </p:nvSpPr>
          <p:spPr>
            <a:xfrm>
              <a:off x="1848225" y="339277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pic>
        <p:nvPicPr>
          <p:cNvPr id="1999" name="Google Shape;1999;p42"/>
          <p:cNvPicPr preferRelativeResize="0"/>
          <p:nvPr/>
        </p:nvPicPr>
        <p:blipFill rotWithShape="1">
          <a:blip r:embed="rId4">
            <a:alphaModFix/>
          </a:blip>
          <a:srcRect r="6976" b="4807"/>
          <a:stretch/>
        </p:blipFill>
        <p:spPr>
          <a:xfrm>
            <a:off x="5890519" y="2794950"/>
            <a:ext cx="2617657" cy="1738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0" name="Google Shape;2000;p42"/>
          <p:cNvPicPr preferRelativeResize="0"/>
          <p:nvPr/>
        </p:nvPicPr>
        <p:blipFill rotWithShape="1">
          <a:blip r:embed="rId5">
            <a:alphaModFix/>
          </a:blip>
          <a:srcRect l="9233" t="5697" r="6824" b="7178"/>
          <a:stretch/>
        </p:blipFill>
        <p:spPr>
          <a:xfrm>
            <a:off x="3245975" y="2913885"/>
            <a:ext cx="2120113" cy="165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001" name="Google Shape;2001;p42"/>
          <p:cNvSpPr txBox="1"/>
          <p:nvPr/>
        </p:nvSpPr>
        <p:spPr>
          <a:xfrm>
            <a:off x="474075" y="2424750"/>
            <a:ext cx="35715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Example: Layer 1 representation</a:t>
            </a:r>
            <a:endParaRPr sz="1300"/>
          </a:p>
        </p:txBody>
      </p:sp>
      <p:sp>
        <p:nvSpPr>
          <p:cNvPr id="2002" name="Google Shape;2002;p42"/>
          <p:cNvSpPr txBox="1"/>
          <p:nvPr/>
        </p:nvSpPr>
        <p:spPr>
          <a:xfrm>
            <a:off x="992650" y="4638950"/>
            <a:ext cx="152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 structure </a:t>
            </a:r>
            <a:endParaRPr/>
          </a:p>
        </p:txBody>
      </p:sp>
      <p:sp>
        <p:nvSpPr>
          <p:cNvPr id="2003" name="Google Shape;2003;p42"/>
          <p:cNvSpPr txBox="1"/>
          <p:nvPr/>
        </p:nvSpPr>
        <p:spPr>
          <a:xfrm>
            <a:off x="3438863" y="4638950"/>
            <a:ext cx="152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</a:t>
            </a:r>
            <a:endParaRPr/>
          </a:p>
        </p:txBody>
      </p:sp>
      <p:sp>
        <p:nvSpPr>
          <p:cNvPr id="2004" name="Google Shape;2004;p42"/>
          <p:cNvSpPr txBox="1"/>
          <p:nvPr/>
        </p:nvSpPr>
        <p:spPr>
          <a:xfrm>
            <a:off x="6371013" y="4638950"/>
            <a:ext cx="152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OVITO</a:t>
            </a:r>
            <a:endParaRPr/>
          </a:p>
        </p:txBody>
      </p:sp>
      <p:sp>
        <p:nvSpPr>
          <p:cNvPr id="2005" name="Google Shape;2005;p42"/>
          <p:cNvSpPr/>
          <p:nvPr/>
        </p:nvSpPr>
        <p:spPr>
          <a:xfrm>
            <a:off x="2828350" y="3654500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06" name="Google Shape;2006;p42"/>
          <p:cNvSpPr/>
          <p:nvPr/>
        </p:nvSpPr>
        <p:spPr>
          <a:xfrm>
            <a:off x="5282925" y="3601113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07" name="Google Shape;2007;p42"/>
          <p:cNvSpPr txBox="1"/>
          <p:nvPr/>
        </p:nvSpPr>
        <p:spPr>
          <a:xfrm>
            <a:off x="5827975" y="2447850"/>
            <a:ext cx="327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(mapped using Si lattice vectors)</a:t>
            </a:r>
            <a:endParaRPr sz="1200" b="1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2" name="Google Shape;2012;p43"/>
          <p:cNvSpPr txBox="1">
            <a:spLocks noGrp="1"/>
          </p:cNvSpPr>
          <p:nvPr>
            <p:ph type="title"/>
          </p:nvPr>
        </p:nvSpPr>
        <p:spPr>
          <a:xfrm>
            <a:off x="7511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2.1.2		Diamond Lattice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3" name="Google Shape;2013;p4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2014" name="Google Shape;2014;p43"/>
          <p:cNvSpPr txBox="1"/>
          <p:nvPr/>
        </p:nvSpPr>
        <p:spPr>
          <a:xfrm>
            <a:off x="73000" y="474985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[2]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015" name="Google Shape;2015;p43"/>
          <p:cNvGrpSpPr/>
          <p:nvPr/>
        </p:nvGrpSpPr>
        <p:grpSpPr>
          <a:xfrm>
            <a:off x="1105514" y="1237900"/>
            <a:ext cx="2018157" cy="1826928"/>
            <a:chOff x="1083225" y="2218800"/>
            <a:chExt cx="2106196" cy="1906625"/>
          </a:xfrm>
        </p:grpSpPr>
        <p:pic>
          <p:nvPicPr>
            <p:cNvPr id="2016" name="Google Shape;2016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093696" y="2218800"/>
              <a:ext cx="2095725" cy="1889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17" name="Google Shape;2017;p43"/>
            <p:cNvSpPr/>
            <p:nvPr/>
          </p:nvSpPr>
          <p:spPr>
            <a:xfrm>
              <a:off x="2149150" y="399582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18" name="Google Shape;2018;p43"/>
            <p:cNvSpPr/>
            <p:nvPr/>
          </p:nvSpPr>
          <p:spPr>
            <a:xfrm>
              <a:off x="2909975" y="369082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19" name="Google Shape;2019;p43"/>
            <p:cNvSpPr/>
            <p:nvPr/>
          </p:nvSpPr>
          <p:spPr>
            <a:xfrm>
              <a:off x="1996600" y="369082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20" name="Google Shape;2020;p43"/>
            <p:cNvSpPr/>
            <p:nvPr/>
          </p:nvSpPr>
          <p:spPr>
            <a:xfrm>
              <a:off x="1083225" y="369082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21" name="Google Shape;2021;p43"/>
            <p:cNvSpPr/>
            <p:nvPr/>
          </p:nvSpPr>
          <p:spPr>
            <a:xfrm>
              <a:off x="1848225" y="3392775"/>
              <a:ext cx="129600" cy="1296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pic>
        <p:nvPicPr>
          <p:cNvPr id="2022" name="Google Shape;2022;p43"/>
          <p:cNvPicPr preferRelativeResize="0"/>
          <p:nvPr/>
        </p:nvPicPr>
        <p:blipFill rotWithShape="1">
          <a:blip r:embed="rId4">
            <a:alphaModFix/>
          </a:blip>
          <a:srcRect l="9233" t="5697" r="6824" b="7178"/>
          <a:stretch/>
        </p:blipFill>
        <p:spPr>
          <a:xfrm>
            <a:off x="3629341" y="1348306"/>
            <a:ext cx="2120113" cy="1650316"/>
          </a:xfrm>
          <a:prstGeom prst="rect">
            <a:avLst/>
          </a:prstGeom>
          <a:noFill/>
          <a:ln>
            <a:noFill/>
          </a:ln>
        </p:spPr>
      </p:pic>
      <p:sp>
        <p:nvSpPr>
          <p:cNvPr id="2023" name="Google Shape;2023;p43"/>
          <p:cNvSpPr txBox="1"/>
          <p:nvPr/>
        </p:nvSpPr>
        <p:spPr>
          <a:xfrm>
            <a:off x="73000" y="1928164"/>
            <a:ext cx="9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1 </a:t>
            </a:r>
            <a:endParaRPr sz="1300"/>
          </a:p>
        </p:txBody>
      </p:sp>
      <p:pic>
        <p:nvPicPr>
          <p:cNvPr id="2024" name="Google Shape;2024;p43"/>
          <p:cNvPicPr preferRelativeResize="0"/>
          <p:nvPr/>
        </p:nvPicPr>
        <p:blipFill rotWithShape="1">
          <a:blip r:embed="rId5">
            <a:alphaModFix/>
          </a:blip>
          <a:srcRect l="4260"/>
          <a:stretch/>
        </p:blipFill>
        <p:spPr>
          <a:xfrm>
            <a:off x="6255124" y="1476800"/>
            <a:ext cx="2584925" cy="1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25" name="Google Shape;2025;p43"/>
          <p:cNvSpPr/>
          <p:nvPr/>
        </p:nvSpPr>
        <p:spPr>
          <a:xfrm rot="-2013765">
            <a:off x="1174089" y="2500817"/>
            <a:ext cx="374424" cy="536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7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26" name="Google Shape;2026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25612" y="3249762"/>
            <a:ext cx="2643950" cy="1507300"/>
          </a:xfrm>
          <a:prstGeom prst="rect">
            <a:avLst/>
          </a:prstGeom>
          <a:solidFill>
            <a:srgbClr val="FC6565"/>
          </a:solidFill>
          <a:ln>
            <a:noFill/>
          </a:ln>
        </p:spPr>
      </p:pic>
      <p:sp>
        <p:nvSpPr>
          <p:cNvPr id="2027" name="Google Shape;2027;p43"/>
          <p:cNvSpPr/>
          <p:nvPr/>
        </p:nvSpPr>
        <p:spPr>
          <a:xfrm rot="-2013765">
            <a:off x="2024989" y="2500817"/>
            <a:ext cx="374424" cy="536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7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28" name="Google Shape;2028;p43"/>
          <p:cNvSpPr/>
          <p:nvPr/>
        </p:nvSpPr>
        <p:spPr>
          <a:xfrm rot="2013765" flipH="1">
            <a:off x="1646689" y="2500817"/>
            <a:ext cx="374424" cy="536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7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29" name="Google Shape;2029;p43"/>
          <p:cNvSpPr/>
          <p:nvPr/>
        </p:nvSpPr>
        <p:spPr>
          <a:xfrm rot="2013765" flipH="1">
            <a:off x="2519639" y="2500817"/>
            <a:ext cx="374424" cy="536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7470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grpSp>
        <p:nvGrpSpPr>
          <p:cNvPr id="2030" name="Google Shape;2030;p43"/>
          <p:cNvGrpSpPr/>
          <p:nvPr/>
        </p:nvGrpSpPr>
        <p:grpSpPr>
          <a:xfrm>
            <a:off x="1105514" y="3177575"/>
            <a:ext cx="2018157" cy="1826928"/>
            <a:chOff x="1105514" y="3177575"/>
            <a:chExt cx="2018157" cy="1826928"/>
          </a:xfrm>
        </p:grpSpPr>
        <p:pic>
          <p:nvPicPr>
            <p:cNvPr id="2031" name="Google Shape;2031;p43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5547" y="3177575"/>
              <a:ext cx="2008124" cy="1810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32" name="Google Shape;2032;p43"/>
            <p:cNvSpPr/>
            <p:nvPr/>
          </p:nvSpPr>
          <p:spPr>
            <a:xfrm>
              <a:off x="2126883" y="4880320"/>
              <a:ext cx="124183" cy="124183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33" name="Google Shape;2033;p43"/>
            <p:cNvSpPr/>
            <p:nvPr/>
          </p:nvSpPr>
          <p:spPr>
            <a:xfrm>
              <a:off x="2855905" y="4588069"/>
              <a:ext cx="124183" cy="124183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34" name="Google Shape;2034;p43"/>
            <p:cNvSpPr/>
            <p:nvPr/>
          </p:nvSpPr>
          <p:spPr>
            <a:xfrm>
              <a:off x="1980710" y="4588069"/>
              <a:ext cx="124183" cy="124183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35" name="Google Shape;2035;p43"/>
            <p:cNvSpPr/>
            <p:nvPr/>
          </p:nvSpPr>
          <p:spPr>
            <a:xfrm>
              <a:off x="1105514" y="4588069"/>
              <a:ext cx="124183" cy="124183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36" name="Google Shape;2036;p43"/>
            <p:cNvSpPr/>
            <p:nvPr/>
          </p:nvSpPr>
          <p:spPr>
            <a:xfrm>
              <a:off x="1838537" y="4302477"/>
              <a:ext cx="124183" cy="124183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37" name="Google Shape;2037;p43"/>
            <p:cNvSpPr/>
            <p:nvPr/>
          </p:nvSpPr>
          <p:spPr>
            <a:xfrm>
              <a:off x="1532160" y="4302456"/>
              <a:ext cx="124200" cy="124200"/>
            </a:xfrm>
            <a:prstGeom prst="ellipse">
              <a:avLst/>
            </a:prstGeom>
            <a:solidFill>
              <a:srgbClr val="747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38" name="Google Shape;2038;p43"/>
            <p:cNvSpPr/>
            <p:nvPr/>
          </p:nvSpPr>
          <p:spPr>
            <a:xfrm>
              <a:off x="2383060" y="4302444"/>
              <a:ext cx="124200" cy="124200"/>
            </a:xfrm>
            <a:prstGeom prst="ellipse">
              <a:avLst/>
            </a:prstGeom>
            <a:solidFill>
              <a:srgbClr val="747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pic>
        <p:nvPicPr>
          <p:cNvPr id="2039" name="Google Shape;2039;p43"/>
          <p:cNvPicPr preferRelativeResize="0"/>
          <p:nvPr/>
        </p:nvPicPr>
        <p:blipFill rotWithShape="1">
          <a:blip r:embed="rId7">
            <a:alphaModFix/>
          </a:blip>
          <a:srcRect l="10534" t="10327" r="9414" b="9306"/>
          <a:stretch/>
        </p:blipFill>
        <p:spPr>
          <a:xfrm>
            <a:off x="3731562" y="3329200"/>
            <a:ext cx="1915690" cy="14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2040" name="Google Shape;2040;p43"/>
          <p:cNvSpPr txBox="1"/>
          <p:nvPr/>
        </p:nvSpPr>
        <p:spPr>
          <a:xfrm>
            <a:off x="73000" y="3780189"/>
            <a:ext cx="9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2 </a:t>
            </a:r>
            <a:endParaRPr sz="1300"/>
          </a:p>
        </p:txBody>
      </p:sp>
      <p:sp>
        <p:nvSpPr>
          <p:cNvPr id="2041" name="Google Shape;2041;p43"/>
          <p:cNvSpPr/>
          <p:nvPr/>
        </p:nvSpPr>
        <p:spPr>
          <a:xfrm>
            <a:off x="3238806" y="2110313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42" name="Google Shape;2042;p43"/>
          <p:cNvSpPr/>
          <p:nvPr/>
        </p:nvSpPr>
        <p:spPr>
          <a:xfrm>
            <a:off x="5712189" y="2110313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43" name="Google Shape;2043;p43"/>
          <p:cNvSpPr/>
          <p:nvPr/>
        </p:nvSpPr>
        <p:spPr>
          <a:xfrm>
            <a:off x="3238806" y="3939113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44" name="Google Shape;2044;p43"/>
          <p:cNvSpPr/>
          <p:nvPr/>
        </p:nvSpPr>
        <p:spPr>
          <a:xfrm>
            <a:off x="5712189" y="3939113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Google Shape;2049;p44"/>
          <p:cNvSpPr txBox="1">
            <a:spLocks noGrp="1"/>
          </p:cNvSpPr>
          <p:nvPr>
            <p:ph type="title"/>
          </p:nvPr>
        </p:nvSpPr>
        <p:spPr>
          <a:xfrm>
            <a:off x="7511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2.1.2		Diamond Lattice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0" name="Google Shape;2050;p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sp>
        <p:nvSpPr>
          <p:cNvPr id="2051" name="Google Shape;2051;p44"/>
          <p:cNvSpPr txBox="1"/>
          <p:nvPr/>
        </p:nvSpPr>
        <p:spPr>
          <a:xfrm>
            <a:off x="73000" y="474985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[2]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052" name="Google Shape;205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39197" y="1345776"/>
            <a:ext cx="2597702" cy="1480941"/>
          </a:xfrm>
          <a:prstGeom prst="rect">
            <a:avLst/>
          </a:prstGeom>
          <a:solidFill>
            <a:srgbClr val="FC6565"/>
          </a:solidFill>
          <a:ln>
            <a:noFill/>
          </a:ln>
        </p:spPr>
      </p:pic>
      <p:pic>
        <p:nvPicPr>
          <p:cNvPr id="2053" name="Google Shape;2053;p44"/>
          <p:cNvPicPr preferRelativeResize="0"/>
          <p:nvPr/>
        </p:nvPicPr>
        <p:blipFill rotWithShape="1">
          <a:blip r:embed="rId4">
            <a:alphaModFix/>
          </a:blip>
          <a:srcRect l="10534" t="10327" r="9414" b="9306"/>
          <a:stretch/>
        </p:blipFill>
        <p:spPr>
          <a:xfrm>
            <a:off x="3626542" y="1314730"/>
            <a:ext cx="2057303" cy="1543011"/>
          </a:xfrm>
          <a:prstGeom prst="rect">
            <a:avLst/>
          </a:prstGeom>
          <a:noFill/>
          <a:ln>
            <a:noFill/>
          </a:ln>
        </p:spPr>
      </p:pic>
      <p:sp>
        <p:nvSpPr>
          <p:cNvPr id="2054" name="Google Shape;2054;p44"/>
          <p:cNvSpPr txBox="1"/>
          <p:nvPr/>
        </p:nvSpPr>
        <p:spPr>
          <a:xfrm>
            <a:off x="73000" y="1646589"/>
            <a:ext cx="9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2 </a:t>
            </a:r>
            <a:endParaRPr sz="1300"/>
          </a:p>
        </p:txBody>
      </p:sp>
      <p:sp>
        <p:nvSpPr>
          <p:cNvPr id="2055" name="Google Shape;2055;p44"/>
          <p:cNvSpPr txBox="1"/>
          <p:nvPr/>
        </p:nvSpPr>
        <p:spPr>
          <a:xfrm>
            <a:off x="73000" y="3627789"/>
            <a:ext cx="9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3 </a:t>
            </a:r>
            <a:endParaRPr sz="1300"/>
          </a:p>
        </p:txBody>
      </p:sp>
      <p:pic>
        <p:nvPicPr>
          <p:cNvPr id="2056" name="Google Shape;2056;p44"/>
          <p:cNvPicPr preferRelativeResize="0"/>
          <p:nvPr/>
        </p:nvPicPr>
        <p:blipFill rotWithShape="1">
          <a:blip r:embed="rId5">
            <a:alphaModFix/>
          </a:blip>
          <a:srcRect l="5821" t="4335" r="4757" b="2233"/>
          <a:stretch/>
        </p:blipFill>
        <p:spPr>
          <a:xfrm>
            <a:off x="6239198" y="3191610"/>
            <a:ext cx="2597703" cy="15871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57" name="Google Shape;2057;p44"/>
          <p:cNvGrpSpPr/>
          <p:nvPr/>
        </p:nvGrpSpPr>
        <p:grpSpPr>
          <a:xfrm>
            <a:off x="1088341" y="3057091"/>
            <a:ext cx="1982839" cy="1794974"/>
            <a:chOff x="1105514" y="3025175"/>
            <a:chExt cx="2018157" cy="1826945"/>
          </a:xfrm>
        </p:grpSpPr>
        <p:pic>
          <p:nvPicPr>
            <p:cNvPr id="2058" name="Google Shape;2058;p44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1115547" y="3025175"/>
              <a:ext cx="2008124" cy="1810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9" name="Google Shape;2059;p44"/>
            <p:cNvSpPr/>
            <p:nvPr/>
          </p:nvSpPr>
          <p:spPr>
            <a:xfrm>
              <a:off x="2126883" y="4727920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0" name="Google Shape;2060;p44"/>
            <p:cNvSpPr/>
            <p:nvPr/>
          </p:nvSpPr>
          <p:spPr>
            <a:xfrm>
              <a:off x="2855905" y="4435669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1" name="Google Shape;2061;p44"/>
            <p:cNvSpPr/>
            <p:nvPr/>
          </p:nvSpPr>
          <p:spPr>
            <a:xfrm>
              <a:off x="1980710" y="4435669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2" name="Google Shape;2062;p44"/>
            <p:cNvSpPr/>
            <p:nvPr/>
          </p:nvSpPr>
          <p:spPr>
            <a:xfrm>
              <a:off x="1105514" y="4435669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3" name="Google Shape;2063;p44"/>
            <p:cNvSpPr/>
            <p:nvPr/>
          </p:nvSpPr>
          <p:spPr>
            <a:xfrm>
              <a:off x="1838537" y="4150077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4" name="Google Shape;2064;p44"/>
            <p:cNvSpPr/>
            <p:nvPr/>
          </p:nvSpPr>
          <p:spPr>
            <a:xfrm>
              <a:off x="1532160" y="4150056"/>
              <a:ext cx="124200" cy="124200"/>
            </a:xfrm>
            <a:prstGeom prst="ellipse">
              <a:avLst/>
            </a:prstGeom>
            <a:solidFill>
              <a:srgbClr val="747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5" name="Google Shape;2065;p44"/>
            <p:cNvSpPr/>
            <p:nvPr/>
          </p:nvSpPr>
          <p:spPr>
            <a:xfrm>
              <a:off x="2383060" y="4150044"/>
              <a:ext cx="124200" cy="124200"/>
            </a:xfrm>
            <a:prstGeom prst="ellipse">
              <a:avLst/>
            </a:prstGeom>
            <a:solidFill>
              <a:srgbClr val="747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6" name="Google Shape;2066;p44"/>
            <p:cNvSpPr/>
            <p:nvPr/>
          </p:nvSpPr>
          <p:spPr>
            <a:xfrm>
              <a:off x="2488510" y="400521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7" name="Google Shape;2067;p44"/>
            <p:cNvSpPr/>
            <p:nvPr/>
          </p:nvSpPr>
          <p:spPr>
            <a:xfrm>
              <a:off x="1608035" y="400521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8" name="Google Shape;2068;p44"/>
            <p:cNvSpPr/>
            <p:nvPr/>
          </p:nvSpPr>
          <p:spPr>
            <a:xfrm>
              <a:off x="1464960" y="372606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69" name="Google Shape;2069;p44"/>
            <p:cNvSpPr/>
            <p:nvPr/>
          </p:nvSpPr>
          <p:spPr>
            <a:xfrm>
              <a:off x="2340485" y="372606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grpSp>
        <p:nvGrpSpPr>
          <p:cNvPr id="2070" name="Google Shape;2070;p44"/>
          <p:cNvGrpSpPr/>
          <p:nvPr/>
        </p:nvGrpSpPr>
        <p:grpSpPr>
          <a:xfrm>
            <a:off x="1088341" y="1110562"/>
            <a:ext cx="1982839" cy="1794974"/>
            <a:chOff x="1105514" y="1043975"/>
            <a:chExt cx="2018157" cy="1826945"/>
          </a:xfrm>
        </p:grpSpPr>
        <p:grpSp>
          <p:nvGrpSpPr>
            <p:cNvPr id="2071" name="Google Shape;2071;p44"/>
            <p:cNvGrpSpPr/>
            <p:nvPr/>
          </p:nvGrpSpPr>
          <p:grpSpPr>
            <a:xfrm>
              <a:off x="1105514" y="1043975"/>
              <a:ext cx="2018157" cy="1826945"/>
              <a:chOff x="1105514" y="3177575"/>
              <a:chExt cx="2018157" cy="1826945"/>
            </a:xfrm>
          </p:grpSpPr>
          <p:pic>
            <p:nvPicPr>
              <p:cNvPr id="2072" name="Google Shape;2072;p44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1115547" y="3177575"/>
                <a:ext cx="2008124" cy="181054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073" name="Google Shape;2073;p44"/>
              <p:cNvSpPr/>
              <p:nvPr/>
            </p:nvSpPr>
            <p:spPr>
              <a:xfrm>
                <a:off x="2126883" y="4880320"/>
                <a:ext cx="124200" cy="124200"/>
              </a:xfrm>
              <a:prstGeom prst="ellipse">
                <a:avLst/>
              </a:prstGeom>
              <a:solidFill>
                <a:srgbClr val="FC65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074" name="Google Shape;2074;p44"/>
              <p:cNvSpPr/>
              <p:nvPr/>
            </p:nvSpPr>
            <p:spPr>
              <a:xfrm>
                <a:off x="2855905" y="4588069"/>
                <a:ext cx="124200" cy="124200"/>
              </a:xfrm>
              <a:prstGeom prst="ellipse">
                <a:avLst/>
              </a:prstGeom>
              <a:solidFill>
                <a:srgbClr val="FC65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075" name="Google Shape;2075;p44"/>
              <p:cNvSpPr/>
              <p:nvPr/>
            </p:nvSpPr>
            <p:spPr>
              <a:xfrm>
                <a:off x="1980710" y="4588069"/>
                <a:ext cx="124200" cy="124200"/>
              </a:xfrm>
              <a:prstGeom prst="ellipse">
                <a:avLst/>
              </a:prstGeom>
              <a:solidFill>
                <a:srgbClr val="FC65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076" name="Google Shape;2076;p44"/>
              <p:cNvSpPr/>
              <p:nvPr/>
            </p:nvSpPr>
            <p:spPr>
              <a:xfrm>
                <a:off x="1105514" y="4588069"/>
                <a:ext cx="124200" cy="124200"/>
              </a:xfrm>
              <a:prstGeom prst="ellipse">
                <a:avLst/>
              </a:prstGeom>
              <a:solidFill>
                <a:srgbClr val="FC65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077" name="Google Shape;2077;p44"/>
              <p:cNvSpPr/>
              <p:nvPr/>
            </p:nvSpPr>
            <p:spPr>
              <a:xfrm>
                <a:off x="1838537" y="4302477"/>
                <a:ext cx="124200" cy="124200"/>
              </a:xfrm>
              <a:prstGeom prst="ellipse">
                <a:avLst/>
              </a:prstGeom>
              <a:solidFill>
                <a:srgbClr val="FC6565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078" name="Google Shape;2078;p44"/>
              <p:cNvSpPr/>
              <p:nvPr/>
            </p:nvSpPr>
            <p:spPr>
              <a:xfrm>
                <a:off x="1532160" y="4302456"/>
                <a:ext cx="124200" cy="124200"/>
              </a:xfrm>
              <a:prstGeom prst="ellipse">
                <a:avLst/>
              </a:prstGeom>
              <a:solidFill>
                <a:srgbClr val="747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  <p:sp>
            <p:nvSpPr>
              <p:cNvPr id="2079" name="Google Shape;2079;p44"/>
              <p:cNvSpPr/>
              <p:nvPr/>
            </p:nvSpPr>
            <p:spPr>
              <a:xfrm>
                <a:off x="2383060" y="4302444"/>
                <a:ext cx="124200" cy="124200"/>
              </a:xfrm>
              <a:prstGeom prst="ellipse">
                <a:avLst/>
              </a:prstGeom>
              <a:solidFill>
                <a:srgbClr val="7470FF"/>
              </a:solidFill>
              <a:ln w="9525" cap="flat" cmpd="sng">
                <a:solidFill>
                  <a:schemeClr val="dk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Manrope"/>
                  <a:ea typeface="Manrope"/>
                  <a:cs typeface="Manrope"/>
                  <a:sym typeface="Manrope"/>
                </a:endParaRPr>
              </a:p>
            </p:txBody>
          </p:sp>
        </p:grpSp>
        <p:sp>
          <p:nvSpPr>
            <p:cNvPr id="2080" name="Google Shape;2080;p44"/>
            <p:cNvSpPr/>
            <p:nvPr/>
          </p:nvSpPr>
          <p:spPr>
            <a:xfrm rot="-5885004">
              <a:off x="1379650" y="2009439"/>
              <a:ext cx="260286" cy="536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D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81" name="Google Shape;2081;p44"/>
            <p:cNvSpPr/>
            <p:nvPr/>
          </p:nvSpPr>
          <p:spPr>
            <a:xfrm rot="-5885004">
              <a:off x="2255175" y="1992151"/>
              <a:ext cx="260286" cy="53627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D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82" name="Google Shape;2082;p44"/>
            <p:cNvSpPr/>
            <p:nvPr/>
          </p:nvSpPr>
          <p:spPr>
            <a:xfrm rot="-3952597">
              <a:off x="1647773" y="2176939"/>
              <a:ext cx="97626" cy="5358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D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083" name="Google Shape;2083;p44"/>
            <p:cNvSpPr/>
            <p:nvPr/>
          </p:nvSpPr>
          <p:spPr>
            <a:xfrm rot="-3156171">
              <a:off x="2509339" y="2176971"/>
              <a:ext cx="97804" cy="53521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FDFF00"/>
            </a:solidFill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pic>
        <p:nvPicPr>
          <p:cNvPr id="2084" name="Google Shape;2084;p44"/>
          <p:cNvPicPr preferRelativeResize="0"/>
          <p:nvPr/>
        </p:nvPicPr>
        <p:blipFill rotWithShape="1">
          <a:blip r:embed="rId7">
            <a:alphaModFix/>
          </a:blip>
          <a:srcRect l="5794" r="7841"/>
          <a:stretch/>
        </p:blipFill>
        <p:spPr>
          <a:xfrm>
            <a:off x="3581432" y="3154746"/>
            <a:ext cx="2147493" cy="1675847"/>
          </a:xfrm>
          <a:prstGeom prst="rect">
            <a:avLst/>
          </a:prstGeom>
          <a:noFill/>
          <a:ln>
            <a:noFill/>
          </a:ln>
        </p:spPr>
      </p:pic>
      <p:sp>
        <p:nvSpPr>
          <p:cNvPr id="2085" name="Google Shape;2085;p44"/>
          <p:cNvSpPr/>
          <p:nvPr/>
        </p:nvSpPr>
        <p:spPr>
          <a:xfrm>
            <a:off x="3134975" y="1944875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86" name="Google Shape;2086;p44"/>
          <p:cNvSpPr/>
          <p:nvPr/>
        </p:nvSpPr>
        <p:spPr>
          <a:xfrm>
            <a:off x="5747614" y="1944863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87" name="Google Shape;2087;p44"/>
          <p:cNvSpPr/>
          <p:nvPr/>
        </p:nvSpPr>
        <p:spPr>
          <a:xfrm>
            <a:off x="3134975" y="3849875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88" name="Google Shape;2088;p44"/>
          <p:cNvSpPr/>
          <p:nvPr/>
        </p:nvSpPr>
        <p:spPr>
          <a:xfrm>
            <a:off x="5747614" y="3849863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3" name="Google Shape;2093;p45"/>
          <p:cNvSpPr txBox="1">
            <a:spLocks noGrp="1"/>
          </p:cNvSpPr>
          <p:nvPr>
            <p:ph type="title"/>
          </p:nvPr>
        </p:nvSpPr>
        <p:spPr>
          <a:xfrm>
            <a:off x="7511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2.1.2		Diamond Lattice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4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sp>
        <p:nvSpPr>
          <p:cNvPr id="2095" name="Google Shape;2095;p45"/>
          <p:cNvSpPr txBox="1"/>
          <p:nvPr/>
        </p:nvSpPr>
        <p:spPr>
          <a:xfrm>
            <a:off x="73000" y="474985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[2]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096" name="Google Shape;2096;p45"/>
          <p:cNvSpPr txBox="1"/>
          <p:nvPr/>
        </p:nvSpPr>
        <p:spPr>
          <a:xfrm>
            <a:off x="73000" y="3627789"/>
            <a:ext cx="9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4 </a:t>
            </a:r>
            <a:endParaRPr sz="1300"/>
          </a:p>
        </p:txBody>
      </p:sp>
      <p:grpSp>
        <p:nvGrpSpPr>
          <p:cNvPr id="2097" name="Google Shape;2097;p45"/>
          <p:cNvGrpSpPr/>
          <p:nvPr/>
        </p:nvGrpSpPr>
        <p:grpSpPr>
          <a:xfrm>
            <a:off x="1105514" y="3025175"/>
            <a:ext cx="2018157" cy="1826945"/>
            <a:chOff x="1105514" y="3025175"/>
            <a:chExt cx="2018157" cy="1826945"/>
          </a:xfrm>
        </p:grpSpPr>
        <p:pic>
          <p:nvPicPr>
            <p:cNvPr id="2098" name="Google Shape;2098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5547" y="3025175"/>
              <a:ext cx="2008124" cy="1810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99" name="Google Shape;2099;p45"/>
            <p:cNvSpPr/>
            <p:nvPr/>
          </p:nvSpPr>
          <p:spPr>
            <a:xfrm>
              <a:off x="2126883" y="4727920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0" name="Google Shape;2100;p45"/>
            <p:cNvSpPr/>
            <p:nvPr/>
          </p:nvSpPr>
          <p:spPr>
            <a:xfrm>
              <a:off x="2855905" y="4435669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1" name="Google Shape;2101;p45"/>
            <p:cNvSpPr/>
            <p:nvPr/>
          </p:nvSpPr>
          <p:spPr>
            <a:xfrm>
              <a:off x="1980710" y="4435669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2" name="Google Shape;2102;p45"/>
            <p:cNvSpPr/>
            <p:nvPr/>
          </p:nvSpPr>
          <p:spPr>
            <a:xfrm>
              <a:off x="1105514" y="4435669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3" name="Google Shape;2103;p45"/>
            <p:cNvSpPr/>
            <p:nvPr/>
          </p:nvSpPr>
          <p:spPr>
            <a:xfrm>
              <a:off x="1838537" y="4150077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4" name="Google Shape;2104;p45"/>
            <p:cNvSpPr/>
            <p:nvPr/>
          </p:nvSpPr>
          <p:spPr>
            <a:xfrm>
              <a:off x="1532160" y="4150056"/>
              <a:ext cx="124200" cy="124200"/>
            </a:xfrm>
            <a:prstGeom prst="ellipse">
              <a:avLst/>
            </a:prstGeom>
            <a:solidFill>
              <a:srgbClr val="747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5" name="Google Shape;2105;p45"/>
            <p:cNvSpPr/>
            <p:nvPr/>
          </p:nvSpPr>
          <p:spPr>
            <a:xfrm>
              <a:off x="2383060" y="4150044"/>
              <a:ext cx="124200" cy="124200"/>
            </a:xfrm>
            <a:prstGeom prst="ellipse">
              <a:avLst/>
            </a:prstGeom>
            <a:solidFill>
              <a:srgbClr val="747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6" name="Google Shape;2106;p45"/>
            <p:cNvSpPr/>
            <p:nvPr/>
          </p:nvSpPr>
          <p:spPr>
            <a:xfrm>
              <a:off x="2488510" y="400521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7" name="Google Shape;2107;p45"/>
            <p:cNvSpPr/>
            <p:nvPr/>
          </p:nvSpPr>
          <p:spPr>
            <a:xfrm>
              <a:off x="1608035" y="400521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8" name="Google Shape;2108;p45"/>
            <p:cNvSpPr/>
            <p:nvPr/>
          </p:nvSpPr>
          <p:spPr>
            <a:xfrm>
              <a:off x="1464960" y="372606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09" name="Google Shape;2109;p45"/>
            <p:cNvSpPr/>
            <p:nvPr/>
          </p:nvSpPr>
          <p:spPr>
            <a:xfrm>
              <a:off x="2340485" y="372606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sp>
        <p:nvSpPr>
          <p:cNvPr id="2110" name="Google Shape;2110;p45"/>
          <p:cNvSpPr txBox="1"/>
          <p:nvPr/>
        </p:nvSpPr>
        <p:spPr>
          <a:xfrm>
            <a:off x="73000" y="1722789"/>
            <a:ext cx="9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3 </a:t>
            </a:r>
            <a:endParaRPr sz="1300"/>
          </a:p>
        </p:txBody>
      </p:sp>
      <p:pic>
        <p:nvPicPr>
          <p:cNvPr id="2111" name="Google Shape;2111;p45"/>
          <p:cNvPicPr preferRelativeResize="0"/>
          <p:nvPr/>
        </p:nvPicPr>
        <p:blipFill rotWithShape="1">
          <a:blip r:embed="rId4">
            <a:alphaModFix/>
          </a:blip>
          <a:srcRect l="5821" t="4335" r="4757" b="2233"/>
          <a:stretch/>
        </p:blipFill>
        <p:spPr>
          <a:xfrm>
            <a:off x="6099625" y="1207250"/>
            <a:ext cx="2704265" cy="16522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12" name="Google Shape;2112;p45"/>
          <p:cNvGrpSpPr/>
          <p:nvPr/>
        </p:nvGrpSpPr>
        <p:grpSpPr>
          <a:xfrm>
            <a:off x="1105514" y="1120175"/>
            <a:ext cx="2018157" cy="1826945"/>
            <a:chOff x="1105514" y="3025175"/>
            <a:chExt cx="2018157" cy="1826945"/>
          </a:xfrm>
        </p:grpSpPr>
        <p:pic>
          <p:nvPicPr>
            <p:cNvPr id="2113" name="Google Shape;2113;p45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1115547" y="3025175"/>
              <a:ext cx="2008124" cy="18105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114" name="Google Shape;2114;p45"/>
            <p:cNvSpPr/>
            <p:nvPr/>
          </p:nvSpPr>
          <p:spPr>
            <a:xfrm>
              <a:off x="2126883" y="4727920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15" name="Google Shape;2115;p45"/>
            <p:cNvSpPr/>
            <p:nvPr/>
          </p:nvSpPr>
          <p:spPr>
            <a:xfrm>
              <a:off x="2855905" y="4435669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16" name="Google Shape;2116;p45"/>
            <p:cNvSpPr/>
            <p:nvPr/>
          </p:nvSpPr>
          <p:spPr>
            <a:xfrm>
              <a:off x="1980710" y="4435669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17" name="Google Shape;2117;p45"/>
            <p:cNvSpPr/>
            <p:nvPr/>
          </p:nvSpPr>
          <p:spPr>
            <a:xfrm>
              <a:off x="1105514" y="4435669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18" name="Google Shape;2118;p45"/>
            <p:cNvSpPr/>
            <p:nvPr/>
          </p:nvSpPr>
          <p:spPr>
            <a:xfrm>
              <a:off x="1838537" y="4150077"/>
              <a:ext cx="124200" cy="124200"/>
            </a:xfrm>
            <a:prstGeom prst="ellipse">
              <a:avLst/>
            </a:prstGeom>
            <a:solidFill>
              <a:srgbClr val="FC6565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19" name="Google Shape;2119;p45"/>
            <p:cNvSpPr/>
            <p:nvPr/>
          </p:nvSpPr>
          <p:spPr>
            <a:xfrm>
              <a:off x="1532160" y="4150056"/>
              <a:ext cx="124200" cy="124200"/>
            </a:xfrm>
            <a:prstGeom prst="ellipse">
              <a:avLst/>
            </a:prstGeom>
            <a:solidFill>
              <a:srgbClr val="747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20" name="Google Shape;2120;p45"/>
            <p:cNvSpPr/>
            <p:nvPr/>
          </p:nvSpPr>
          <p:spPr>
            <a:xfrm>
              <a:off x="2383060" y="4150044"/>
              <a:ext cx="124200" cy="124200"/>
            </a:xfrm>
            <a:prstGeom prst="ellipse">
              <a:avLst/>
            </a:prstGeom>
            <a:solidFill>
              <a:srgbClr val="7470FF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21" name="Google Shape;2121;p45"/>
            <p:cNvSpPr/>
            <p:nvPr/>
          </p:nvSpPr>
          <p:spPr>
            <a:xfrm>
              <a:off x="2488510" y="400521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22" name="Google Shape;2122;p45"/>
            <p:cNvSpPr/>
            <p:nvPr/>
          </p:nvSpPr>
          <p:spPr>
            <a:xfrm>
              <a:off x="1608035" y="400521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23" name="Google Shape;2123;p45"/>
            <p:cNvSpPr/>
            <p:nvPr/>
          </p:nvSpPr>
          <p:spPr>
            <a:xfrm>
              <a:off x="1464960" y="372606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  <p:sp>
          <p:nvSpPr>
            <p:cNvPr id="2124" name="Google Shape;2124;p45"/>
            <p:cNvSpPr/>
            <p:nvPr/>
          </p:nvSpPr>
          <p:spPr>
            <a:xfrm>
              <a:off x="2340485" y="3726069"/>
              <a:ext cx="124200" cy="124200"/>
            </a:xfrm>
            <a:prstGeom prst="ellipse">
              <a:avLst/>
            </a:prstGeom>
            <a:solidFill>
              <a:srgbClr val="FDFF00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Manrope"/>
                <a:ea typeface="Manrope"/>
                <a:cs typeface="Manrope"/>
                <a:sym typeface="Manrope"/>
              </a:endParaRPr>
            </a:p>
          </p:txBody>
        </p:sp>
      </p:grpSp>
      <p:pic>
        <p:nvPicPr>
          <p:cNvPr id="2125" name="Google Shape;2125;p45"/>
          <p:cNvPicPr preferRelativeResize="0"/>
          <p:nvPr/>
        </p:nvPicPr>
        <p:blipFill rotWithShape="1">
          <a:blip r:embed="rId5">
            <a:alphaModFix/>
          </a:blip>
          <a:srcRect l="5794" r="7841"/>
          <a:stretch/>
        </p:blipFill>
        <p:spPr>
          <a:xfrm>
            <a:off x="3568850" y="1211900"/>
            <a:ext cx="2185774" cy="17056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6" name="Google Shape;2126;p45"/>
          <p:cNvPicPr preferRelativeResize="0"/>
          <p:nvPr/>
        </p:nvPicPr>
        <p:blipFill rotWithShape="1">
          <a:blip r:embed="rId6">
            <a:alphaModFix/>
          </a:blip>
          <a:srcRect l="9573" t="8661" r="5327" b="7085"/>
          <a:stretch/>
        </p:blipFill>
        <p:spPr>
          <a:xfrm>
            <a:off x="6099625" y="3085812"/>
            <a:ext cx="2792812" cy="170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127" name="Google Shape;2127;p45"/>
          <p:cNvSpPr/>
          <p:nvPr/>
        </p:nvSpPr>
        <p:spPr>
          <a:xfrm>
            <a:off x="2031085" y="3741219"/>
            <a:ext cx="124200" cy="124200"/>
          </a:xfrm>
          <a:prstGeom prst="ellipse">
            <a:avLst/>
          </a:prstGeom>
          <a:solidFill>
            <a:srgbClr val="F56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28" name="Google Shape;2128;p45"/>
          <p:cNvSpPr/>
          <p:nvPr/>
        </p:nvSpPr>
        <p:spPr>
          <a:xfrm>
            <a:off x="1906885" y="3388744"/>
            <a:ext cx="124200" cy="124200"/>
          </a:xfrm>
          <a:prstGeom prst="ellipse">
            <a:avLst/>
          </a:prstGeom>
          <a:solidFill>
            <a:srgbClr val="F56F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29" name="Google Shape;2129;p45"/>
          <p:cNvSpPr/>
          <p:nvPr/>
        </p:nvSpPr>
        <p:spPr>
          <a:xfrm rot="-2013765">
            <a:off x="1673014" y="1967417"/>
            <a:ext cx="374424" cy="536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6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0" name="Google Shape;2130;p45"/>
          <p:cNvSpPr/>
          <p:nvPr/>
        </p:nvSpPr>
        <p:spPr>
          <a:xfrm rot="2013765" flipH="1">
            <a:off x="2164539" y="1967417"/>
            <a:ext cx="374424" cy="53667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6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1" name="Google Shape;2131;p45"/>
          <p:cNvSpPr/>
          <p:nvPr/>
        </p:nvSpPr>
        <p:spPr>
          <a:xfrm rot="-2364344">
            <a:off x="1526761" y="1657205"/>
            <a:ext cx="374287" cy="53699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6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2" name="Google Shape;2132;p45"/>
          <p:cNvSpPr/>
          <p:nvPr/>
        </p:nvSpPr>
        <p:spPr>
          <a:xfrm rot="2223212" flipH="1">
            <a:off x="2014722" y="1657212"/>
            <a:ext cx="374402" cy="5376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56FFF"/>
          </a:solidFill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33" name="Google Shape;2133;p45"/>
          <p:cNvPicPr preferRelativeResize="0"/>
          <p:nvPr/>
        </p:nvPicPr>
        <p:blipFill rotWithShape="1">
          <a:blip r:embed="rId7">
            <a:alphaModFix/>
          </a:blip>
          <a:srcRect l="4069" r="4078"/>
          <a:stretch/>
        </p:blipFill>
        <p:spPr>
          <a:xfrm>
            <a:off x="3492649" y="3177300"/>
            <a:ext cx="2256553" cy="1705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4" name="Google Shape;2134;p45"/>
          <p:cNvSpPr/>
          <p:nvPr/>
        </p:nvSpPr>
        <p:spPr>
          <a:xfrm>
            <a:off x="3187213" y="1944875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5" name="Google Shape;2135;p45"/>
          <p:cNvSpPr/>
          <p:nvPr/>
        </p:nvSpPr>
        <p:spPr>
          <a:xfrm>
            <a:off x="5671424" y="1944875"/>
            <a:ext cx="3864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6" name="Google Shape;2136;p45"/>
          <p:cNvSpPr/>
          <p:nvPr/>
        </p:nvSpPr>
        <p:spPr>
          <a:xfrm>
            <a:off x="3187213" y="3926075"/>
            <a:ext cx="4278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37" name="Google Shape;2137;p45"/>
          <p:cNvSpPr/>
          <p:nvPr/>
        </p:nvSpPr>
        <p:spPr>
          <a:xfrm>
            <a:off x="5671424" y="3926075"/>
            <a:ext cx="386400" cy="1263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2" name="Google Shape;2142;p46"/>
          <p:cNvSpPr txBox="1">
            <a:spLocks noGrp="1"/>
          </p:cNvSpPr>
          <p:nvPr>
            <p:ph type="title"/>
          </p:nvPr>
        </p:nvSpPr>
        <p:spPr>
          <a:xfrm>
            <a:off x="7511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2.1.2		Diamond Lattice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3" name="Google Shape;2143;p4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144" name="Google Shape;2144;p46"/>
          <p:cNvSpPr txBox="1"/>
          <p:nvPr/>
        </p:nvSpPr>
        <p:spPr>
          <a:xfrm>
            <a:off x="73000" y="474985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[2]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45" name="Google Shape;2145;p46"/>
          <p:cNvPicPr preferRelativeResize="0"/>
          <p:nvPr/>
        </p:nvPicPr>
        <p:blipFill rotWithShape="1">
          <a:blip r:embed="rId3">
            <a:alphaModFix/>
          </a:blip>
          <a:srcRect t="5917" r="9739"/>
          <a:stretch/>
        </p:blipFill>
        <p:spPr>
          <a:xfrm rot="10800000" flipH="1">
            <a:off x="6120650" y="3134199"/>
            <a:ext cx="1986525" cy="186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6" name="Google Shape;2146;p46"/>
          <p:cNvPicPr preferRelativeResize="0"/>
          <p:nvPr/>
        </p:nvPicPr>
        <p:blipFill rotWithShape="1">
          <a:blip r:embed="rId4">
            <a:alphaModFix/>
          </a:blip>
          <a:srcRect l="6843" t="8272" r="9284" b="9082"/>
          <a:stretch/>
        </p:blipFill>
        <p:spPr>
          <a:xfrm>
            <a:off x="2847227" y="3109627"/>
            <a:ext cx="2603075" cy="191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7" name="Google Shape;214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13733" y="1476950"/>
            <a:ext cx="3421668" cy="2654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8" name="Google Shape;2148;p46"/>
          <p:cNvPicPr preferRelativeResize="0"/>
          <p:nvPr/>
        </p:nvPicPr>
        <p:blipFill rotWithShape="1">
          <a:blip r:embed="rId6">
            <a:alphaModFix/>
          </a:blip>
          <a:srcRect l="9233" t="5697" r="6824" b="7178"/>
          <a:stretch/>
        </p:blipFill>
        <p:spPr>
          <a:xfrm>
            <a:off x="-3050" y="1415422"/>
            <a:ext cx="1854048" cy="144320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9" name="Google Shape;2149;p46"/>
          <p:cNvPicPr preferRelativeResize="0"/>
          <p:nvPr/>
        </p:nvPicPr>
        <p:blipFill rotWithShape="1">
          <a:blip r:embed="rId7">
            <a:alphaModFix/>
          </a:blip>
          <a:srcRect l="10534" t="10327" r="9414" b="9306"/>
          <a:stretch/>
        </p:blipFill>
        <p:spPr>
          <a:xfrm>
            <a:off x="2116430" y="1484968"/>
            <a:ext cx="1738804" cy="13041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0" name="Google Shape;2150;p46"/>
          <p:cNvPicPr preferRelativeResize="0"/>
          <p:nvPr/>
        </p:nvPicPr>
        <p:blipFill rotWithShape="1">
          <a:blip r:embed="rId8">
            <a:alphaModFix/>
          </a:blip>
          <a:srcRect l="5794" r="7841"/>
          <a:stretch/>
        </p:blipFill>
        <p:spPr>
          <a:xfrm>
            <a:off x="4120666" y="1458572"/>
            <a:ext cx="1738805" cy="13569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1" name="Google Shape;2151;p46"/>
          <p:cNvPicPr preferRelativeResize="0"/>
          <p:nvPr/>
        </p:nvPicPr>
        <p:blipFill rotWithShape="1">
          <a:blip r:embed="rId9">
            <a:alphaModFix/>
          </a:blip>
          <a:srcRect l="4069" r="4078"/>
          <a:stretch/>
        </p:blipFill>
        <p:spPr>
          <a:xfrm>
            <a:off x="6201103" y="1436298"/>
            <a:ext cx="1854047" cy="1401452"/>
          </a:xfrm>
          <a:prstGeom prst="rect">
            <a:avLst/>
          </a:prstGeom>
          <a:noFill/>
          <a:ln>
            <a:noFill/>
          </a:ln>
        </p:spPr>
      </p:pic>
      <p:sp>
        <p:nvSpPr>
          <p:cNvPr id="2152" name="Google Shape;2152;p46"/>
          <p:cNvSpPr txBox="1"/>
          <p:nvPr/>
        </p:nvSpPr>
        <p:spPr>
          <a:xfrm>
            <a:off x="448970" y="1106750"/>
            <a:ext cx="950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1 </a:t>
            </a:r>
            <a:endParaRPr sz="1300"/>
          </a:p>
        </p:txBody>
      </p:sp>
      <p:sp>
        <p:nvSpPr>
          <p:cNvPr id="2153" name="Google Shape;2153;p46"/>
          <p:cNvSpPr txBox="1"/>
          <p:nvPr/>
        </p:nvSpPr>
        <p:spPr>
          <a:xfrm>
            <a:off x="2511453" y="1106750"/>
            <a:ext cx="950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2 </a:t>
            </a:r>
            <a:endParaRPr sz="1300"/>
          </a:p>
        </p:txBody>
      </p:sp>
      <p:sp>
        <p:nvSpPr>
          <p:cNvPr id="2154" name="Google Shape;2154;p46"/>
          <p:cNvSpPr txBox="1"/>
          <p:nvPr/>
        </p:nvSpPr>
        <p:spPr>
          <a:xfrm>
            <a:off x="4500188" y="1106750"/>
            <a:ext cx="950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3 </a:t>
            </a:r>
            <a:endParaRPr sz="1300"/>
          </a:p>
        </p:txBody>
      </p:sp>
      <p:sp>
        <p:nvSpPr>
          <p:cNvPr id="2155" name="Google Shape;2155;p46"/>
          <p:cNvSpPr txBox="1"/>
          <p:nvPr/>
        </p:nvSpPr>
        <p:spPr>
          <a:xfrm>
            <a:off x="6638871" y="1106750"/>
            <a:ext cx="950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Layer 4 </a:t>
            </a:r>
            <a:endParaRPr sz="1300"/>
          </a:p>
        </p:txBody>
      </p:sp>
      <p:sp>
        <p:nvSpPr>
          <p:cNvPr id="2156" name="Google Shape;2156;p46"/>
          <p:cNvSpPr txBox="1"/>
          <p:nvPr/>
        </p:nvSpPr>
        <p:spPr>
          <a:xfrm>
            <a:off x="5190325" y="3844539"/>
            <a:ext cx="9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and</a:t>
            </a:r>
            <a:endParaRPr sz="1300"/>
          </a:p>
        </p:txBody>
      </p:sp>
      <p:sp>
        <p:nvSpPr>
          <p:cNvPr id="2157" name="Google Shape;2157;p46"/>
          <p:cNvSpPr/>
          <p:nvPr/>
        </p:nvSpPr>
        <p:spPr>
          <a:xfrm>
            <a:off x="1774798" y="1994600"/>
            <a:ext cx="269700" cy="284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58" name="Google Shape;2158;p46"/>
          <p:cNvSpPr/>
          <p:nvPr/>
        </p:nvSpPr>
        <p:spPr>
          <a:xfrm>
            <a:off x="3835442" y="1994587"/>
            <a:ext cx="269700" cy="284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59" name="Google Shape;2159;p46"/>
          <p:cNvSpPr/>
          <p:nvPr/>
        </p:nvSpPr>
        <p:spPr>
          <a:xfrm>
            <a:off x="5902216" y="1994600"/>
            <a:ext cx="269700" cy="284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60" name="Google Shape;2160;p46"/>
          <p:cNvSpPr/>
          <p:nvPr/>
        </p:nvSpPr>
        <p:spPr>
          <a:xfrm>
            <a:off x="301750" y="3727175"/>
            <a:ext cx="2369100" cy="446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61" name="Google Shape;2161;p46"/>
          <p:cNvSpPr txBox="1"/>
          <p:nvPr/>
        </p:nvSpPr>
        <p:spPr>
          <a:xfrm>
            <a:off x="201350" y="3463338"/>
            <a:ext cx="236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complete Si unit cell</a:t>
            </a:r>
            <a:endParaRPr sz="1300"/>
          </a:p>
        </p:txBody>
      </p:sp>
      <p:sp>
        <p:nvSpPr>
          <p:cNvPr id="2162" name="Google Shape;2162;p46"/>
          <p:cNvSpPr/>
          <p:nvPr/>
        </p:nvSpPr>
        <p:spPr>
          <a:xfrm>
            <a:off x="8091966" y="1994575"/>
            <a:ext cx="269700" cy="284700"/>
          </a:xfrm>
          <a:prstGeom prst="mathPlus">
            <a:avLst>
              <a:gd name="adj1" fmla="val 2352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63" name="Google Shape;2163;p46"/>
          <p:cNvSpPr txBox="1"/>
          <p:nvPr/>
        </p:nvSpPr>
        <p:spPr>
          <a:xfrm>
            <a:off x="8398500" y="2014675"/>
            <a:ext cx="497400" cy="2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…</a:t>
            </a:r>
            <a:endParaRPr sz="23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8" name="Google Shape;2168;p47"/>
          <p:cNvSpPr txBox="1">
            <a:spLocks noGrp="1"/>
          </p:cNvSpPr>
          <p:nvPr>
            <p:ph type="title"/>
          </p:nvPr>
        </p:nvSpPr>
        <p:spPr>
          <a:xfrm>
            <a:off x="751175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2.1.2		Diamond Lattice Implementation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9" name="Google Shape;2169;p4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sp>
        <p:nvSpPr>
          <p:cNvPr id="2170" name="Google Shape;2170;p47"/>
          <p:cNvSpPr txBox="1"/>
          <p:nvPr/>
        </p:nvSpPr>
        <p:spPr>
          <a:xfrm>
            <a:off x="474075" y="1175875"/>
            <a:ext cx="5754900" cy="155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Represent a 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monolayer</a:t>
            </a: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as an 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array</a:t>
            </a: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: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Grow each monolayer array for a 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 </a:t>
            </a: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steps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n steps ≠  # of atom sites in the layer → vacancies (</a:t>
            </a:r>
            <a:r>
              <a:rPr lang="en" sz="1600" b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defects</a:t>
            </a:r>
            <a:r>
              <a:rPr lang="en" sz="1600">
                <a:solidFill>
                  <a:schemeClr val="dk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) introduced into lattice</a:t>
            </a: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2171" name="Google Shape;2171;p47"/>
          <p:cNvSpPr txBox="1"/>
          <p:nvPr/>
        </p:nvSpPr>
        <p:spPr>
          <a:xfrm>
            <a:off x="73000" y="474985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[2]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72" name="Google Shape;217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9375" y="2930863"/>
            <a:ext cx="7887601" cy="1614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3" name="Google Shape;2173;p47"/>
          <p:cNvPicPr preferRelativeResize="0"/>
          <p:nvPr/>
        </p:nvPicPr>
        <p:blipFill rotWithShape="1">
          <a:blip r:embed="rId4">
            <a:alphaModFix/>
          </a:blip>
          <a:srcRect l="3221" t="3660" r="9235"/>
          <a:stretch/>
        </p:blipFill>
        <p:spPr>
          <a:xfrm>
            <a:off x="6504703" y="1143925"/>
            <a:ext cx="2178671" cy="16149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4" name="Google Shape;2174;p47"/>
          <p:cNvSpPr/>
          <p:nvPr/>
        </p:nvSpPr>
        <p:spPr>
          <a:xfrm>
            <a:off x="6441900" y="1478875"/>
            <a:ext cx="965100" cy="752100"/>
          </a:xfrm>
          <a:prstGeom prst="ellipse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5" name="Google Shape;2175;p47"/>
          <p:cNvSpPr/>
          <p:nvPr/>
        </p:nvSpPr>
        <p:spPr>
          <a:xfrm rot="-1350291">
            <a:off x="7122400" y="2225336"/>
            <a:ext cx="172431" cy="1012363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6" name="Google Shape;2176;p47"/>
          <p:cNvSpPr/>
          <p:nvPr/>
        </p:nvSpPr>
        <p:spPr>
          <a:xfrm>
            <a:off x="2825400" y="4749750"/>
            <a:ext cx="275700" cy="275700"/>
          </a:xfrm>
          <a:prstGeom prst="ellipse">
            <a:avLst/>
          </a:prstGeom>
          <a:solidFill>
            <a:srgbClr val="00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7" name="Google Shape;2177;p47"/>
          <p:cNvSpPr txBox="1"/>
          <p:nvPr/>
        </p:nvSpPr>
        <p:spPr>
          <a:xfrm>
            <a:off x="3101100" y="4672050"/>
            <a:ext cx="152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atom,</a:t>
            </a:r>
            <a:endParaRPr i="1"/>
          </a:p>
        </p:txBody>
      </p:sp>
      <p:sp>
        <p:nvSpPr>
          <p:cNvPr id="2178" name="Google Shape;2178;p47"/>
          <p:cNvSpPr/>
          <p:nvPr/>
        </p:nvSpPr>
        <p:spPr>
          <a:xfrm>
            <a:off x="4046600" y="4749750"/>
            <a:ext cx="275700" cy="275700"/>
          </a:xfrm>
          <a:prstGeom prst="ellipse">
            <a:avLst/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179" name="Google Shape;2179;p47"/>
          <p:cNvSpPr txBox="1"/>
          <p:nvPr/>
        </p:nvSpPr>
        <p:spPr>
          <a:xfrm>
            <a:off x="4322300" y="4672050"/>
            <a:ext cx="2404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 i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– vacancy (defect)</a:t>
            </a:r>
            <a:endParaRPr i="1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4" name="Google Shape;218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12" y="1954538"/>
            <a:ext cx="5400675" cy="3228975"/>
          </a:xfrm>
          <a:prstGeom prst="rect">
            <a:avLst/>
          </a:prstGeom>
          <a:noFill/>
          <a:ln>
            <a:noFill/>
          </a:ln>
        </p:spPr>
      </p:pic>
      <p:sp>
        <p:nvSpPr>
          <p:cNvPr id="2185" name="Google Shape;2185;p48"/>
          <p:cNvSpPr txBox="1">
            <a:spLocks noGrp="1"/>
          </p:cNvSpPr>
          <p:nvPr>
            <p:ph type="title"/>
          </p:nvPr>
        </p:nvSpPr>
        <p:spPr>
          <a:xfrm>
            <a:off x="395500" y="367050"/>
            <a:ext cx="796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2.1.3		Arrhenius Equation Implementation</a:t>
            </a:r>
            <a:endParaRPr/>
          </a:p>
        </p:txBody>
      </p:sp>
      <p:sp>
        <p:nvSpPr>
          <p:cNvPr id="2186" name="Google Shape;2186;p48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187" name="Google Shape;2187;p48"/>
          <p:cNvPicPr preferRelativeResize="0"/>
          <p:nvPr/>
        </p:nvPicPr>
        <p:blipFill rotWithShape="1">
          <a:blip r:embed="rId4">
            <a:alphaModFix/>
          </a:blip>
          <a:srcRect l="8913" t="18504" r="12556" b="25775"/>
          <a:stretch/>
        </p:blipFill>
        <p:spPr>
          <a:xfrm>
            <a:off x="4898875" y="856375"/>
            <a:ext cx="1574600" cy="5869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8" name="Google Shape;2188;p48"/>
          <p:cNvSpPr txBox="1"/>
          <p:nvPr/>
        </p:nvSpPr>
        <p:spPr>
          <a:xfrm>
            <a:off x="395500" y="939750"/>
            <a:ext cx="4785600" cy="67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How to find A? (</a:t>
            </a:r>
            <a:r>
              <a:rPr lang="en" sz="24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Growth Rate</a:t>
            </a:r>
            <a:r>
              <a:rPr lang="en" sz="24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)</a:t>
            </a:r>
            <a:endParaRPr sz="24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89" name="Google Shape;2189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96163" y="1566275"/>
            <a:ext cx="2558775" cy="26207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0" name="Google Shape;2190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54938" y="1566275"/>
            <a:ext cx="3097993" cy="2620750"/>
          </a:xfrm>
          <a:prstGeom prst="rect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1" name="Google Shape;2191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3413" y="4749898"/>
            <a:ext cx="2328591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92" name="Google Shape;2192;p48"/>
          <p:cNvSpPr txBox="1"/>
          <p:nvPr/>
        </p:nvSpPr>
        <p:spPr>
          <a:xfrm>
            <a:off x="-59650" y="0"/>
            <a:ext cx="1026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[7,8,9,10]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193" name="Google Shape;2193;p4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14046" y="1566275"/>
            <a:ext cx="3161529" cy="2620750"/>
          </a:xfrm>
          <a:prstGeom prst="rect">
            <a:avLst/>
          </a:prstGeom>
          <a:noFill/>
          <a:ln w="19050" cap="flat" cmpd="sng">
            <a:solidFill>
              <a:srgbClr val="0C2E3A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194" name="Google Shape;2194;p4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45852" y="4309975"/>
            <a:ext cx="1308864" cy="586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5" name="Google Shape;2195;p4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020283" y="4309975"/>
            <a:ext cx="1214859" cy="44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6" name="Google Shape;2196;p4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004975" y="4290050"/>
            <a:ext cx="1308875" cy="482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1" name="Google Shape;2201;p49"/>
          <p:cNvSpPr txBox="1">
            <a:spLocks noGrp="1"/>
          </p:cNvSpPr>
          <p:nvPr>
            <p:ph type="title"/>
          </p:nvPr>
        </p:nvSpPr>
        <p:spPr>
          <a:xfrm>
            <a:off x="395500" y="445025"/>
            <a:ext cx="79647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2.1.3		Arrhenius Equation cont’d</a:t>
            </a:r>
            <a:endParaRPr/>
          </a:p>
        </p:txBody>
      </p:sp>
      <p:sp>
        <p:nvSpPr>
          <p:cNvPr id="2202" name="Google Shape;2202;p49"/>
          <p:cNvSpPr txBox="1">
            <a:spLocks noGrp="1"/>
          </p:cNvSpPr>
          <p:nvPr>
            <p:ph type="sldNum" idx="12"/>
          </p:nvPr>
        </p:nvSpPr>
        <p:spPr>
          <a:xfrm>
            <a:off x="8595309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203" name="Google Shape;2203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8839200" cy="1646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5" name="Google Shape;22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3425" y="2816972"/>
            <a:ext cx="5800842" cy="2021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0" name="Google Shape;2210;p50"/>
          <p:cNvSpPr/>
          <p:nvPr/>
        </p:nvSpPr>
        <p:spPr>
          <a:xfrm>
            <a:off x="5288875" y="2895100"/>
            <a:ext cx="2493900" cy="1955100"/>
          </a:xfrm>
          <a:prstGeom prst="rect">
            <a:avLst/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11" name="Google Shape;2211;p5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	Molecular Dynamics</a:t>
            </a:r>
            <a:endParaRPr/>
          </a:p>
        </p:txBody>
      </p:sp>
      <p:sp>
        <p:nvSpPr>
          <p:cNvPr id="2212" name="Google Shape;2212;p50"/>
          <p:cNvSpPr txBox="1"/>
          <p:nvPr/>
        </p:nvSpPr>
        <p:spPr>
          <a:xfrm>
            <a:off x="773300" y="1568675"/>
            <a:ext cx="6276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13" name="Google Shape;2213;p5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214" name="Google Shape;2214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475" y="2989550"/>
            <a:ext cx="2693826" cy="1760301"/>
          </a:xfrm>
          <a:prstGeom prst="rect">
            <a:avLst/>
          </a:prstGeom>
          <a:noFill/>
          <a:ln>
            <a:noFill/>
          </a:ln>
        </p:spPr>
      </p:pic>
      <p:sp>
        <p:nvSpPr>
          <p:cNvPr id="2215" name="Google Shape;2215;p50"/>
          <p:cNvSpPr txBox="1"/>
          <p:nvPr/>
        </p:nvSpPr>
        <p:spPr>
          <a:xfrm>
            <a:off x="258625" y="1128713"/>
            <a:ext cx="8952600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AutoNum type="arabicParenBoth"/>
            </a:pP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Output</a:t>
            </a: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of crystal lattice structure using </a:t>
            </a: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kMC</a:t>
            </a:r>
            <a:endParaRPr sz="15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Char char="●"/>
            </a:pP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Convert atom positions to </a:t>
            </a: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input</a:t>
            </a: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for </a:t>
            </a: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LAMMPS</a:t>
            </a:r>
            <a:endParaRPr sz="15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2385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AutoNum type="arabicParenBoth"/>
            </a:pP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Use LAMMPS to </a:t>
            </a: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equilibrate</a:t>
            </a: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the system for an </a:t>
            </a: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NPT</a:t>
            </a: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ensemble </a:t>
            </a:r>
            <a:endParaRPr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Char char="●"/>
            </a:pP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Find most relaxed state of the system</a:t>
            </a:r>
            <a:endParaRPr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Char char="●"/>
            </a:pP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Lattice with defects won’t sit in the same position as a ‘perfect’ crystal lattice </a:t>
            </a:r>
            <a:endParaRPr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→ </a:t>
            </a: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volume of lattice will change!</a:t>
            </a:r>
            <a:endParaRPr sz="15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16" name="Google Shape;2216;p50"/>
          <p:cNvPicPr preferRelativeResize="0"/>
          <p:nvPr/>
        </p:nvPicPr>
        <p:blipFill rotWithShape="1">
          <a:blip r:embed="rId4">
            <a:alphaModFix/>
          </a:blip>
          <a:srcRect r="-7712"/>
          <a:stretch/>
        </p:blipFill>
        <p:spPr>
          <a:xfrm>
            <a:off x="5304350" y="2898525"/>
            <a:ext cx="2433025" cy="1942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17" name="Google Shape;2217;p50"/>
          <p:cNvSpPr/>
          <p:nvPr/>
        </p:nvSpPr>
        <p:spPr>
          <a:xfrm>
            <a:off x="3688213" y="3706750"/>
            <a:ext cx="1496400" cy="225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18" name="Google Shape;2218;p50"/>
          <p:cNvSpPr/>
          <p:nvPr/>
        </p:nvSpPr>
        <p:spPr>
          <a:xfrm>
            <a:off x="6955750" y="4336375"/>
            <a:ext cx="225600" cy="225600"/>
          </a:xfrm>
          <a:prstGeom prst="star5">
            <a:avLst>
              <a:gd name="adj" fmla="val 19098"/>
              <a:gd name="hf" fmla="val 105146"/>
              <a:gd name="vf" fmla="val 110557"/>
            </a:avLst>
          </a:prstGeom>
          <a:solidFill>
            <a:srgbClr val="FDFF00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19" name="Google Shape;2219;p50"/>
          <p:cNvSpPr txBox="1"/>
          <p:nvPr/>
        </p:nvSpPr>
        <p:spPr>
          <a:xfrm>
            <a:off x="7181350" y="4241425"/>
            <a:ext cx="75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goal</a:t>
            </a:r>
            <a:endParaRPr/>
          </a:p>
        </p:txBody>
      </p:sp>
      <p:sp>
        <p:nvSpPr>
          <p:cNvPr id="2220" name="Google Shape;2220;p50"/>
          <p:cNvSpPr txBox="1"/>
          <p:nvPr/>
        </p:nvSpPr>
        <p:spPr>
          <a:xfrm>
            <a:off x="3886138" y="3366450"/>
            <a:ext cx="10509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LAMMPS</a:t>
            </a:r>
            <a:endParaRPr b="1"/>
          </a:p>
        </p:txBody>
      </p:sp>
      <p:sp>
        <p:nvSpPr>
          <p:cNvPr id="2221" name="Google Shape;2221;p50"/>
          <p:cNvSpPr txBox="1"/>
          <p:nvPr/>
        </p:nvSpPr>
        <p:spPr>
          <a:xfrm>
            <a:off x="7782775" y="4561975"/>
            <a:ext cx="10266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[12]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Google Shape;1818;p33"/>
          <p:cNvSpPr txBox="1">
            <a:spLocks noGrp="1"/>
          </p:cNvSpPr>
          <p:nvPr>
            <p:ph type="title"/>
          </p:nvPr>
        </p:nvSpPr>
        <p:spPr>
          <a:xfrm>
            <a:off x="1530000" y="1677750"/>
            <a:ext cx="6084000" cy="17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  Introduction</a:t>
            </a:r>
            <a:endParaRPr/>
          </a:p>
        </p:txBody>
      </p:sp>
      <p:sp>
        <p:nvSpPr>
          <p:cNvPr id="1819" name="Google Shape;1819;p3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6" name="Google Shape;2226;p5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2.2	Molecular Dynamics</a:t>
            </a:r>
            <a:endParaRPr/>
          </a:p>
        </p:txBody>
      </p:sp>
      <p:sp>
        <p:nvSpPr>
          <p:cNvPr id="2227" name="Google Shape;2227;p51"/>
          <p:cNvSpPr txBox="1"/>
          <p:nvPr/>
        </p:nvSpPr>
        <p:spPr>
          <a:xfrm>
            <a:off x="773300" y="1568675"/>
            <a:ext cx="6276900" cy="73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28" name="Google Shape;2228;p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229" name="Google Shape;2229;p51"/>
          <p:cNvSpPr txBox="1"/>
          <p:nvPr/>
        </p:nvSpPr>
        <p:spPr>
          <a:xfrm>
            <a:off x="258625" y="1128713"/>
            <a:ext cx="8952600" cy="161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Manrope"/>
              <a:buAutoNum type="arabicParenBoth" startAt="2"/>
            </a:pP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Use LAMMPS to </a:t>
            </a: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equilibrate</a:t>
            </a: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the system for an </a:t>
            </a: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NPT</a:t>
            </a: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ensemble </a:t>
            </a:r>
            <a:endParaRPr sz="15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30" name="Google Shape;2230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00" y="1750327"/>
            <a:ext cx="3334252" cy="24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1" name="Google Shape;2231;p51"/>
          <p:cNvSpPr txBox="1"/>
          <p:nvPr/>
        </p:nvSpPr>
        <p:spPr>
          <a:xfrm>
            <a:off x="4755525" y="4385000"/>
            <a:ext cx="361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oscillations become stable after </a:t>
            </a:r>
            <a:r>
              <a:rPr lang="en" sz="15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10 ps  </a:t>
            </a:r>
            <a:r>
              <a:rPr lang="en" sz="15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-&gt; system reached equilibrium</a:t>
            </a:r>
            <a:endParaRPr/>
          </a:p>
        </p:txBody>
      </p:sp>
      <p:pic>
        <p:nvPicPr>
          <p:cNvPr id="2232" name="Google Shape;2232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1300" y="1750328"/>
            <a:ext cx="3142650" cy="2491100"/>
          </a:xfrm>
          <a:prstGeom prst="rect">
            <a:avLst/>
          </a:prstGeom>
          <a:noFill/>
          <a:ln>
            <a:noFill/>
          </a:ln>
        </p:spPr>
      </p:pic>
      <p:sp>
        <p:nvSpPr>
          <p:cNvPr id="2233" name="Google Shape;2233;p51"/>
          <p:cNvSpPr/>
          <p:nvPr/>
        </p:nvSpPr>
        <p:spPr>
          <a:xfrm rot="5400000">
            <a:off x="2996400" y="1240575"/>
            <a:ext cx="985200" cy="2724600"/>
          </a:xfrm>
          <a:prstGeom prst="bentUpArrow">
            <a:avLst>
              <a:gd name="adj1" fmla="val 10153"/>
              <a:gd name="adj2" fmla="val 17220"/>
              <a:gd name="adj3" fmla="val 17755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8" name="Google Shape;2238;p52"/>
          <p:cNvSpPr txBox="1">
            <a:spLocks noGrp="1"/>
          </p:cNvSpPr>
          <p:nvPr>
            <p:ph type="title"/>
          </p:nvPr>
        </p:nvSpPr>
        <p:spPr>
          <a:xfrm>
            <a:off x="1530000" y="1677750"/>
            <a:ext cx="6084000" cy="17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  Results</a:t>
            </a:r>
            <a:endParaRPr/>
          </a:p>
        </p:txBody>
      </p:sp>
      <p:sp>
        <p:nvSpPr>
          <p:cNvPr id="2239" name="Google Shape;2239;p5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4" name="Google Shape;2244;p5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3.1	Growth Rate vs Growth Factors</a:t>
            </a:r>
            <a:endParaRPr/>
          </a:p>
        </p:txBody>
      </p:sp>
      <p:sp>
        <p:nvSpPr>
          <p:cNvPr id="2245" name="Google Shape;2245;p53"/>
          <p:cNvSpPr txBox="1">
            <a:spLocks noGrp="1"/>
          </p:cNvSpPr>
          <p:nvPr>
            <p:ph type="sldNum" idx="12"/>
          </p:nvPr>
        </p:nvSpPr>
        <p:spPr>
          <a:xfrm>
            <a:off x="8476584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246" name="Google Shape;2246;p53"/>
          <p:cNvSpPr txBox="1"/>
          <p:nvPr/>
        </p:nvSpPr>
        <p:spPr>
          <a:xfrm>
            <a:off x="258625" y="1128725"/>
            <a:ext cx="3812100" cy="311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Modelled 64x64x64 system of arrays: </a:t>
            </a: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4096 unit cells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AutoNum type="arabicPeriod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Pressure is constant → Growth rate scales</a:t>
            </a: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exponentially with temperature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AutoNum type="arabicPeriod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Temperature is constant -&gt; </a:t>
            </a: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Growth rate scales linearly with partial pressure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Growth rate equation: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47" name="Google Shape;2247;p53"/>
          <p:cNvPicPr preferRelativeResize="0"/>
          <p:nvPr/>
        </p:nvPicPr>
        <p:blipFill rotWithShape="1">
          <a:blip r:embed="rId3">
            <a:alphaModFix/>
          </a:blip>
          <a:srcRect l="6251" r="13298"/>
          <a:stretch/>
        </p:blipFill>
        <p:spPr>
          <a:xfrm>
            <a:off x="180475" y="196275"/>
            <a:ext cx="926566" cy="932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8" name="Google Shape;2248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87300" y="4125775"/>
            <a:ext cx="5004729" cy="932450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249" name="Google Shape;2249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40250" y="1170125"/>
            <a:ext cx="3251770" cy="280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4" name="Google Shape;2254;p5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3.2	Defects in Epitaxial Silicon</a:t>
            </a:r>
            <a:endParaRPr/>
          </a:p>
        </p:txBody>
      </p:sp>
      <p:sp>
        <p:nvSpPr>
          <p:cNvPr id="2255" name="Google Shape;2255;p54"/>
          <p:cNvSpPr txBox="1">
            <a:spLocks noGrp="1"/>
          </p:cNvSpPr>
          <p:nvPr>
            <p:ph type="sldNum" idx="12"/>
          </p:nvPr>
        </p:nvSpPr>
        <p:spPr>
          <a:xfrm>
            <a:off x="8476584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56" name="Google Shape;2256;p54"/>
          <p:cNvSpPr txBox="1"/>
          <p:nvPr/>
        </p:nvSpPr>
        <p:spPr>
          <a:xfrm>
            <a:off x="258625" y="1128718"/>
            <a:ext cx="7554600" cy="73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Modelled three 64x64x64 systems of arrays: </a:t>
            </a: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4096 unit cells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57" name="Google Shape;2257;p54"/>
          <p:cNvSpPr txBox="1"/>
          <p:nvPr/>
        </p:nvSpPr>
        <p:spPr>
          <a:xfrm>
            <a:off x="258625" y="1637813"/>
            <a:ext cx="236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(1) No defects</a:t>
            </a:r>
            <a:endParaRPr sz="1300"/>
          </a:p>
        </p:txBody>
      </p:sp>
      <p:sp>
        <p:nvSpPr>
          <p:cNvPr id="2258" name="Google Shape;2258;p54"/>
          <p:cNvSpPr txBox="1"/>
          <p:nvPr/>
        </p:nvSpPr>
        <p:spPr>
          <a:xfrm>
            <a:off x="3165550" y="1637813"/>
            <a:ext cx="2369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(2) 5 defects per layer</a:t>
            </a:r>
            <a:endParaRPr sz="1300"/>
          </a:p>
        </p:txBody>
      </p:sp>
      <p:sp>
        <p:nvSpPr>
          <p:cNvPr id="2259" name="Google Shape;2259;p54"/>
          <p:cNvSpPr txBox="1"/>
          <p:nvPr/>
        </p:nvSpPr>
        <p:spPr>
          <a:xfrm>
            <a:off x="6252675" y="1637825"/>
            <a:ext cx="26160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(3) 10 defects per layer</a:t>
            </a:r>
            <a:endParaRPr sz="1300"/>
          </a:p>
        </p:txBody>
      </p:sp>
      <p:pic>
        <p:nvPicPr>
          <p:cNvPr id="2260" name="Google Shape;2260;p54"/>
          <p:cNvPicPr preferRelativeResize="0"/>
          <p:nvPr/>
        </p:nvPicPr>
        <p:blipFill rotWithShape="1">
          <a:blip r:embed="rId3">
            <a:alphaModFix/>
          </a:blip>
          <a:srcRect l="6251" r="13298"/>
          <a:stretch/>
        </p:blipFill>
        <p:spPr>
          <a:xfrm>
            <a:off x="258625" y="2161450"/>
            <a:ext cx="2165648" cy="217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1" name="Google Shape;2261;p54"/>
          <p:cNvPicPr preferRelativeResize="0"/>
          <p:nvPr/>
        </p:nvPicPr>
        <p:blipFill rotWithShape="1">
          <a:blip r:embed="rId4">
            <a:alphaModFix/>
          </a:blip>
          <a:srcRect r="15146"/>
          <a:stretch/>
        </p:blipFill>
        <p:spPr>
          <a:xfrm>
            <a:off x="3257188" y="2161450"/>
            <a:ext cx="2185835" cy="2179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2" name="Google Shape;2262;p54"/>
          <p:cNvPicPr preferRelativeResize="0"/>
          <p:nvPr/>
        </p:nvPicPr>
        <p:blipFill rotWithShape="1">
          <a:blip r:embed="rId5">
            <a:alphaModFix/>
          </a:blip>
          <a:srcRect r="10706"/>
          <a:stretch/>
        </p:blipFill>
        <p:spPr>
          <a:xfrm>
            <a:off x="6275950" y="2151838"/>
            <a:ext cx="2436477" cy="2198599"/>
          </a:xfrm>
          <a:prstGeom prst="rect">
            <a:avLst/>
          </a:prstGeom>
          <a:noFill/>
          <a:ln>
            <a:noFill/>
          </a:ln>
        </p:spPr>
      </p:pic>
      <p:sp>
        <p:nvSpPr>
          <p:cNvPr id="2263" name="Google Shape;2263;p54"/>
          <p:cNvSpPr txBox="1"/>
          <p:nvPr/>
        </p:nvSpPr>
        <p:spPr>
          <a:xfrm>
            <a:off x="1473300" y="4494250"/>
            <a:ext cx="6950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(</a:t>
            </a:r>
            <a:r>
              <a:rPr lang="en" sz="1600" i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images at equilibrium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→ atom locations change between systems 1 - 3)</a:t>
            </a:r>
            <a:endParaRPr sz="16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8" name="Google Shape;2268;p5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3.3	Effect of Defects on Energy</a:t>
            </a:r>
            <a:endParaRPr/>
          </a:p>
        </p:txBody>
      </p:sp>
      <p:sp>
        <p:nvSpPr>
          <p:cNvPr id="2269" name="Google Shape;2269;p55"/>
          <p:cNvSpPr txBox="1">
            <a:spLocks noGrp="1"/>
          </p:cNvSpPr>
          <p:nvPr>
            <p:ph type="sldNum" idx="12"/>
          </p:nvPr>
        </p:nvSpPr>
        <p:spPr>
          <a:xfrm>
            <a:off x="8476584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270" name="Google Shape;2270;p55"/>
          <p:cNvSpPr txBox="1"/>
          <p:nvPr/>
        </p:nvSpPr>
        <p:spPr>
          <a:xfrm>
            <a:off x="258625" y="1128722"/>
            <a:ext cx="7554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AutoNum type="arabicPeriod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Total Energy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71" name="Google Shape;2271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451" y="2149550"/>
            <a:ext cx="3580450" cy="2600350"/>
          </a:xfrm>
          <a:prstGeom prst="rect">
            <a:avLst/>
          </a:prstGeom>
          <a:noFill/>
          <a:ln>
            <a:noFill/>
          </a:ln>
        </p:spPr>
      </p:pic>
      <p:sp>
        <p:nvSpPr>
          <p:cNvPr id="2272" name="Google Shape;2272;p55"/>
          <p:cNvSpPr/>
          <p:nvPr/>
        </p:nvSpPr>
        <p:spPr>
          <a:xfrm>
            <a:off x="2161361" y="2441171"/>
            <a:ext cx="115800" cy="18243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73" name="Google Shape;2273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7050" y="2149550"/>
            <a:ext cx="3469526" cy="2676664"/>
          </a:xfrm>
          <a:prstGeom prst="rect">
            <a:avLst/>
          </a:prstGeom>
          <a:noFill/>
          <a:ln>
            <a:noFill/>
          </a:ln>
        </p:spPr>
      </p:pic>
      <p:sp>
        <p:nvSpPr>
          <p:cNvPr id="2274" name="Google Shape;2274;p55"/>
          <p:cNvSpPr txBox="1"/>
          <p:nvPr/>
        </p:nvSpPr>
        <p:spPr>
          <a:xfrm>
            <a:off x="618925" y="1522325"/>
            <a:ext cx="365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AutoNum type="alphaLcParenBoth"/>
            </a:pP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During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equilibration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↑ atoms = ↑ attraction (PE) in system 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75" name="Google Shape;2275;p55"/>
          <p:cNvSpPr txBox="1"/>
          <p:nvPr/>
        </p:nvSpPr>
        <p:spPr>
          <a:xfrm>
            <a:off x="5007050" y="1522325"/>
            <a:ext cx="36555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nrope"/>
              <a:buAutoNum type="alphaLcParenBoth" startAt="2"/>
            </a:pP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At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equilibrium (normalized)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: ↑ defects = less stable oscillations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80" name="Google Shape;228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75" y="2157075"/>
            <a:ext cx="3612250" cy="2753050"/>
          </a:xfrm>
          <a:prstGeom prst="rect">
            <a:avLst/>
          </a:prstGeom>
          <a:noFill/>
          <a:ln>
            <a:noFill/>
          </a:ln>
        </p:spPr>
      </p:pic>
      <p:sp>
        <p:nvSpPr>
          <p:cNvPr id="2281" name="Google Shape;2281;p5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3.4	Effect of Defects on Volume</a:t>
            </a:r>
            <a:endParaRPr/>
          </a:p>
        </p:txBody>
      </p:sp>
      <p:sp>
        <p:nvSpPr>
          <p:cNvPr id="2282" name="Google Shape;2282;p56"/>
          <p:cNvSpPr txBox="1">
            <a:spLocks noGrp="1"/>
          </p:cNvSpPr>
          <p:nvPr>
            <p:ph type="sldNum" idx="12"/>
          </p:nvPr>
        </p:nvSpPr>
        <p:spPr>
          <a:xfrm>
            <a:off x="8476584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83" name="Google Shape;2283;p56"/>
          <p:cNvSpPr txBox="1"/>
          <p:nvPr/>
        </p:nvSpPr>
        <p:spPr>
          <a:xfrm>
            <a:off x="258625" y="1128725"/>
            <a:ext cx="5018700" cy="12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AutoNum type="arabicPeriod" startAt="2"/>
            </a:pPr>
            <a:r>
              <a:rPr lang="en" sz="18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Volume</a:t>
            </a:r>
            <a:endParaRPr sz="1800"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nrope"/>
              <a:buChar char="●"/>
            </a:pPr>
            <a:r>
              <a:rPr lang="en" sz="18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Understand how much added defects strain the system through ΔV</a:t>
            </a:r>
            <a:endParaRPr sz="18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84" name="Google Shape;2284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32800" y="1180500"/>
            <a:ext cx="3012775" cy="1234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5" name="Google Shape;2285;p56"/>
          <p:cNvSpPr/>
          <p:nvPr/>
        </p:nvSpPr>
        <p:spPr>
          <a:xfrm>
            <a:off x="5353575" y="1662275"/>
            <a:ext cx="683100" cy="167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86" name="Google Shape;2286;p56"/>
          <p:cNvSpPr/>
          <p:nvPr/>
        </p:nvSpPr>
        <p:spPr>
          <a:xfrm rot="5397304">
            <a:off x="2615962" y="3219815"/>
            <a:ext cx="765000" cy="8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87" name="Google Shape;2287;p56"/>
          <p:cNvSpPr/>
          <p:nvPr/>
        </p:nvSpPr>
        <p:spPr>
          <a:xfrm rot="5397558">
            <a:off x="1790770" y="3413200"/>
            <a:ext cx="1689000" cy="85800"/>
          </a:xfrm>
          <a:prstGeom prst="left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288" name="Google Shape;2288;p56"/>
          <p:cNvSpPr txBox="1"/>
          <p:nvPr/>
        </p:nvSpPr>
        <p:spPr>
          <a:xfrm>
            <a:off x="1957300" y="2611600"/>
            <a:ext cx="8691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ΔV (10 defects)</a:t>
            </a:r>
            <a:endParaRPr sz="700"/>
          </a:p>
        </p:txBody>
      </p:sp>
      <p:sp>
        <p:nvSpPr>
          <p:cNvPr id="2289" name="Google Shape;2289;p56"/>
          <p:cNvSpPr txBox="1"/>
          <p:nvPr/>
        </p:nvSpPr>
        <p:spPr>
          <a:xfrm>
            <a:off x="2975975" y="3123875"/>
            <a:ext cx="12942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ΔV(5 defects)</a:t>
            </a:r>
            <a:endParaRPr sz="700"/>
          </a:p>
        </p:txBody>
      </p:sp>
      <p:graphicFrame>
        <p:nvGraphicFramePr>
          <p:cNvPr id="2290" name="Google Shape;2290;p56"/>
          <p:cNvGraphicFramePr/>
          <p:nvPr/>
        </p:nvGraphicFramePr>
        <p:xfrm>
          <a:off x="4364475" y="2331463"/>
          <a:ext cx="4112100" cy="792420"/>
        </p:xfrm>
        <a:graphic>
          <a:graphicData uri="http://schemas.openxmlformats.org/drawingml/2006/table">
            <a:tbl>
              <a:tblPr>
                <a:noFill/>
                <a:tableStyleId>{D30F4D11-6E60-4AEF-B297-9974BA269D90}</a:tableStyleId>
              </a:tblPr>
              <a:tblGrid>
                <a:gridCol w="1620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20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07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Defects per Layer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5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10 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Strain (%)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 0.115 %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– 0.229 %</a:t>
                      </a:r>
                      <a:endParaRPr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291" name="Google Shape;2291;p56"/>
          <p:cNvSpPr txBox="1"/>
          <p:nvPr/>
        </p:nvSpPr>
        <p:spPr>
          <a:xfrm>
            <a:off x="4162225" y="3344825"/>
            <a:ext cx="4981800" cy="166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Strain increases linearly with defects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Energy gap ↑ with ↑ defects: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○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Device is less 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efficient; requires 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more to jump the 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band gap [4]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292" name="Google Shape;2292;p5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05875" y="4142600"/>
            <a:ext cx="1483025" cy="864525"/>
          </a:xfrm>
          <a:prstGeom prst="rect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7" name="Google Shape;2297;p57"/>
          <p:cNvSpPr txBox="1">
            <a:spLocks noGrp="1"/>
          </p:cNvSpPr>
          <p:nvPr>
            <p:ph type="title"/>
          </p:nvPr>
        </p:nvSpPr>
        <p:spPr>
          <a:xfrm>
            <a:off x="1530000" y="1677750"/>
            <a:ext cx="6084000" cy="17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4.  Discussion</a:t>
            </a:r>
            <a:endParaRPr/>
          </a:p>
        </p:txBody>
      </p:sp>
      <p:sp>
        <p:nvSpPr>
          <p:cNvPr id="2298" name="Google Shape;2298;p5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3" name="Google Shape;2303;p58"/>
          <p:cNvSpPr txBox="1">
            <a:spLocks noGrp="1"/>
          </p:cNvSpPr>
          <p:nvPr>
            <p:ph type="title"/>
          </p:nvPr>
        </p:nvSpPr>
        <p:spPr>
          <a:xfrm>
            <a:off x="398550" y="445025"/>
            <a:ext cx="83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4.1	Application: </a:t>
            </a:r>
            <a:r>
              <a:rPr lang="en" sz="2600" b="1">
                <a:latin typeface="Archivo"/>
                <a:ea typeface="Archivo"/>
                <a:cs typeface="Archivo"/>
                <a:sym typeface="Archivo"/>
              </a:rPr>
              <a:t>Annealing Process Optimization</a:t>
            </a:r>
            <a:endParaRPr sz="2600"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04" name="Google Shape;2304;p58"/>
          <p:cNvSpPr txBox="1">
            <a:spLocks noGrp="1"/>
          </p:cNvSpPr>
          <p:nvPr>
            <p:ph type="sldNum" idx="12"/>
          </p:nvPr>
        </p:nvSpPr>
        <p:spPr>
          <a:xfrm>
            <a:off x="8476584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05" name="Google Shape;2305;p58"/>
          <p:cNvSpPr txBox="1"/>
          <p:nvPr/>
        </p:nvSpPr>
        <p:spPr>
          <a:xfrm>
            <a:off x="258625" y="1128725"/>
            <a:ext cx="4311000" cy="30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Annealing: 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after epitaxial Si is grown, high temperatures are applied (600 - 1000 ℃) to stabilize lattice, relieve stress, and reduce defects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Simulate in LAMMPS: 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lphaL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NPT equilibrium (room temp.)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lphaL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Ramp up temp. (1000 K)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lphaL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Ramp down temperature (room temp.)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lphaL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NPT equilibrium again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Application: 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optimize annealing times and temperatures based on defects 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306" name="Google Shape;23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975" y="1520175"/>
            <a:ext cx="3313328" cy="24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7" name="Google Shape;2307;p58"/>
          <p:cNvSpPr/>
          <p:nvPr/>
        </p:nvSpPr>
        <p:spPr>
          <a:xfrm>
            <a:off x="6333150" y="1712175"/>
            <a:ext cx="27900" cy="29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08" name="Google Shape;2308;p58"/>
          <p:cNvSpPr/>
          <p:nvPr/>
        </p:nvSpPr>
        <p:spPr>
          <a:xfrm>
            <a:off x="6790350" y="1712175"/>
            <a:ext cx="27900" cy="29742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09" name="Google Shape;2309;p58"/>
          <p:cNvSpPr/>
          <p:nvPr/>
        </p:nvSpPr>
        <p:spPr>
          <a:xfrm>
            <a:off x="7780950" y="2114375"/>
            <a:ext cx="27900" cy="25719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0" name="Google Shape;2310;p58"/>
          <p:cNvSpPr txBox="1"/>
          <p:nvPr/>
        </p:nvSpPr>
        <p:spPr>
          <a:xfrm>
            <a:off x="5753100" y="4061850"/>
            <a:ext cx="54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a.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1" name="Google Shape;2311;p58"/>
          <p:cNvSpPr txBox="1"/>
          <p:nvPr/>
        </p:nvSpPr>
        <p:spPr>
          <a:xfrm>
            <a:off x="6316050" y="4061850"/>
            <a:ext cx="54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b.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2" name="Google Shape;2312;p58"/>
          <p:cNvSpPr txBox="1"/>
          <p:nvPr/>
        </p:nvSpPr>
        <p:spPr>
          <a:xfrm>
            <a:off x="7048500" y="4061850"/>
            <a:ext cx="54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c.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3" name="Google Shape;2313;p58"/>
          <p:cNvSpPr txBox="1"/>
          <p:nvPr/>
        </p:nvSpPr>
        <p:spPr>
          <a:xfrm>
            <a:off x="7886700" y="4061850"/>
            <a:ext cx="548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d.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14" name="Google Shape;2314;p58"/>
          <p:cNvSpPr txBox="1"/>
          <p:nvPr/>
        </p:nvSpPr>
        <p:spPr>
          <a:xfrm>
            <a:off x="4996175" y="11972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(un-optimized)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9" name="Google Shape;2319;p59"/>
          <p:cNvSpPr txBox="1">
            <a:spLocks noGrp="1"/>
          </p:cNvSpPr>
          <p:nvPr>
            <p:ph type="title"/>
          </p:nvPr>
        </p:nvSpPr>
        <p:spPr>
          <a:xfrm>
            <a:off x="398550" y="445025"/>
            <a:ext cx="83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4.1	Application: </a:t>
            </a:r>
            <a:r>
              <a:rPr lang="en" sz="2600" b="1">
                <a:latin typeface="Archivo"/>
                <a:ea typeface="Archivo"/>
                <a:cs typeface="Archivo"/>
                <a:sym typeface="Archivo"/>
              </a:rPr>
              <a:t>Annealing Process Optimization</a:t>
            </a:r>
            <a:endParaRPr sz="2600"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20" name="Google Shape;2320;p59"/>
          <p:cNvSpPr txBox="1">
            <a:spLocks noGrp="1"/>
          </p:cNvSpPr>
          <p:nvPr>
            <p:ph type="sldNum" idx="12"/>
          </p:nvPr>
        </p:nvSpPr>
        <p:spPr>
          <a:xfrm>
            <a:off x="8476584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2321" name="Google Shape;232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700" y="2615900"/>
            <a:ext cx="3182900" cy="237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2" name="Google Shape;232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8901" y="2615888"/>
            <a:ext cx="3000000" cy="2378048"/>
          </a:xfrm>
          <a:prstGeom prst="rect">
            <a:avLst/>
          </a:prstGeom>
          <a:noFill/>
          <a:ln>
            <a:noFill/>
          </a:ln>
        </p:spPr>
      </p:pic>
      <p:sp>
        <p:nvSpPr>
          <p:cNvPr id="2323" name="Google Shape;2323;p59"/>
          <p:cNvSpPr txBox="1"/>
          <p:nvPr/>
        </p:nvSpPr>
        <p:spPr>
          <a:xfrm>
            <a:off x="696625" y="1701425"/>
            <a:ext cx="34188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(1) No defects: 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magnitude of energy ↓ post-anneal =  ↑ stability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24" name="Google Shape;2324;p59"/>
          <p:cNvSpPr txBox="1"/>
          <p:nvPr/>
        </p:nvSpPr>
        <p:spPr>
          <a:xfrm>
            <a:off x="4754775" y="1641875"/>
            <a:ext cx="42705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(2) 10 defects per layer: 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magnitude of energy ↑ post-anneal; vacancies filled = ↑ attraction (PE) in system 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25" name="Google Shape;2325;p59"/>
          <p:cNvSpPr txBox="1"/>
          <p:nvPr/>
        </p:nvSpPr>
        <p:spPr>
          <a:xfrm>
            <a:off x="258625" y="1128725"/>
            <a:ext cx="84867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Comparing </a:t>
            </a: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pre-annealing energy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to</a:t>
            </a: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post-annealing</a:t>
            </a: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energy at equilibrium: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26" name="Google Shape;2326;p59"/>
          <p:cNvSpPr/>
          <p:nvPr/>
        </p:nvSpPr>
        <p:spPr>
          <a:xfrm>
            <a:off x="3822500" y="3414000"/>
            <a:ext cx="146400" cy="1269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27" name="Google Shape;2327;p59"/>
          <p:cNvSpPr/>
          <p:nvPr/>
        </p:nvSpPr>
        <p:spPr>
          <a:xfrm rot="10800000">
            <a:off x="7736050" y="3414000"/>
            <a:ext cx="146400" cy="12699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2" name="Google Shape;2332;p60"/>
          <p:cNvSpPr txBox="1">
            <a:spLocks noGrp="1"/>
          </p:cNvSpPr>
          <p:nvPr>
            <p:ph type="title"/>
          </p:nvPr>
        </p:nvSpPr>
        <p:spPr>
          <a:xfrm>
            <a:off x="398550" y="445025"/>
            <a:ext cx="83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4.2	Challenges During Implementation</a:t>
            </a:r>
            <a:endParaRPr sz="2600"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33" name="Google Shape;2333;p60"/>
          <p:cNvSpPr txBox="1">
            <a:spLocks noGrp="1"/>
          </p:cNvSpPr>
          <p:nvPr>
            <p:ph type="sldNum" idx="12"/>
          </p:nvPr>
        </p:nvSpPr>
        <p:spPr>
          <a:xfrm>
            <a:off x="8476584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334" name="Google Shape;2334;p60"/>
          <p:cNvSpPr txBox="1"/>
          <p:nvPr/>
        </p:nvSpPr>
        <p:spPr>
          <a:xfrm>
            <a:off x="398550" y="1128600"/>
            <a:ext cx="8418300" cy="3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Monolayer deposition: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Growth of atoms depends only on layer directly below: produces not realistic, unstable structure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1371600" lvl="1" indent="-330200" algn="l" rtl="0">
              <a:spcBef>
                <a:spcPts val="0"/>
              </a:spcBef>
              <a:spcAft>
                <a:spcPts val="1000"/>
              </a:spcAft>
              <a:buClr>
                <a:schemeClr val="dk1"/>
              </a:buClr>
              <a:buSzPts val="1600"/>
              <a:buFont typeface="Manrope"/>
              <a:buChar char="○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Ex: growing on 3rd layer → can’t fill vacancies on 1st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335" name="Google Shape;233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0388" y="2451699"/>
            <a:ext cx="3234375" cy="2237125"/>
          </a:xfrm>
          <a:prstGeom prst="rect">
            <a:avLst/>
          </a:prstGeom>
          <a:noFill/>
          <a:ln>
            <a:noFill/>
          </a:ln>
        </p:spPr>
      </p:pic>
      <p:sp>
        <p:nvSpPr>
          <p:cNvPr id="2336" name="Google Shape;2336;p60"/>
          <p:cNvSpPr txBox="1"/>
          <p:nvPr/>
        </p:nvSpPr>
        <p:spPr>
          <a:xfrm>
            <a:off x="1306650" y="2721800"/>
            <a:ext cx="2346300" cy="14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Equilibration in LAMMPS shows instability in structure with many vacancies 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37" name="Google Shape;2337;p60"/>
          <p:cNvSpPr/>
          <p:nvPr/>
        </p:nvSpPr>
        <p:spPr>
          <a:xfrm>
            <a:off x="3455850" y="3326000"/>
            <a:ext cx="708300" cy="2076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4" name="Google Shape;1824;p34"/>
          <p:cNvSpPr/>
          <p:nvPr/>
        </p:nvSpPr>
        <p:spPr>
          <a:xfrm>
            <a:off x="7296425" y="3699883"/>
            <a:ext cx="1563300" cy="1196100"/>
          </a:xfrm>
          <a:prstGeom prst="rect">
            <a:avLst/>
          </a:prstGeom>
          <a:noFill/>
          <a:ln w="2857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25" name="Google Shape;1825;p3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1.1	What is Epitaxial Growth?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6" name="Google Shape;1826;p34"/>
          <p:cNvSpPr txBox="1"/>
          <p:nvPr/>
        </p:nvSpPr>
        <p:spPr>
          <a:xfrm>
            <a:off x="1091875" y="997950"/>
            <a:ext cx="77040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“A method to </a:t>
            </a:r>
            <a:r>
              <a:rPr lang="en" sz="18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grow </a:t>
            </a:r>
            <a:r>
              <a:rPr lang="en" sz="18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or deposit </a:t>
            </a:r>
            <a:r>
              <a:rPr lang="en" sz="18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monocrystalline films </a:t>
            </a:r>
            <a:r>
              <a:rPr lang="en" sz="18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or structures on surfaces.”</a:t>
            </a:r>
            <a:endParaRPr sz="18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27" name="Google Shape;1827;p34"/>
          <p:cNvSpPr/>
          <p:nvPr/>
        </p:nvSpPr>
        <p:spPr>
          <a:xfrm>
            <a:off x="468875" y="3480275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28" name="Google Shape;1828;p34"/>
          <p:cNvSpPr/>
          <p:nvPr/>
        </p:nvSpPr>
        <p:spPr>
          <a:xfrm>
            <a:off x="871525" y="3866750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29" name="Google Shape;1829;p34"/>
          <p:cNvSpPr/>
          <p:nvPr/>
        </p:nvSpPr>
        <p:spPr>
          <a:xfrm>
            <a:off x="1249950" y="3480275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30" name="Google Shape;1830;p34"/>
          <p:cNvSpPr/>
          <p:nvPr/>
        </p:nvSpPr>
        <p:spPr>
          <a:xfrm>
            <a:off x="1620275" y="3866750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31" name="Google Shape;1831;p34"/>
          <p:cNvSpPr/>
          <p:nvPr/>
        </p:nvSpPr>
        <p:spPr>
          <a:xfrm>
            <a:off x="1990625" y="3480275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32" name="Google Shape;1832;p34"/>
          <p:cNvSpPr/>
          <p:nvPr/>
        </p:nvSpPr>
        <p:spPr>
          <a:xfrm>
            <a:off x="1990625" y="4293625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33" name="Google Shape;1833;p34"/>
          <p:cNvSpPr/>
          <p:nvPr/>
        </p:nvSpPr>
        <p:spPr>
          <a:xfrm>
            <a:off x="1245850" y="4293625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34" name="Google Shape;1834;p34"/>
          <p:cNvSpPr/>
          <p:nvPr/>
        </p:nvSpPr>
        <p:spPr>
          <a:xfrm>
            <a:off x="468875" y="4293625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35" name="Google Shape;1835;p34"/>
          <p:cNvSpPr/>
          <p:nvPr/>
        </p:nvSpPr>
        <p:spPr>
          <a:xfrm>
            <a:off x="871525" y="3040650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36" name="Google Shape;1836;p34"/>
          <p:cNvSpPr/>
          <p:nvPr/>
        </p:nvSpPr>
        <p:spPr>
          <a:xfrm>
            <a:off x="1878575" y="2760225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837" name="Google Shape;1837;p34"/>
          <p:cNvCxnSpPr>
            <a:stCxn id="1827" idx="5"/>
            <a:endCxn id="1828" idx="1"/>
          </p:cNvCxnSpPr>
          <p:nvPr/>
        </p:nvCxnSpPr>
        <p:spPr>
          <a:xfrm>
            <a:off x="689348" y="3700748"/>
            <a:ext cx="219900" cy="2037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8" name="Google Shape;1838;p34"/>
          <p:cNvCxnSpPr>
            <a:stCxn id="1828" idx="7"/>
            <a:endCxn id="1829" idx="3"/>
          </p:cNvCxnSpPr>
          <p:nvPr/>
        </p:nvCxnSpPr>
        <p:spPr>
          <a:xfrm rot="10800000" flipH="1">
            <a:off x="1091998" y="3700877"/>
            <a:ext cx="195900" cy="2037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39" name="Google Shape;1839;p34"/>
          <p:cNvCxnSpPr>
            <a:stCxn id="1829" idx="5"/>
            <a:endCxn id="1830" idx="1"/>
          </p:cNvCxnSpPr>
          <p:nvPr/>
        </p:nvCxnSpPr>
        <p:spPr>
          <a:xfrm>
            <a:off x="1470423" y="3700748"/>
            <a:ext cx="187800" cy="2037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0" name="Google Shape;1840;p34"/>
          <p:cNvCxnSpPr>
            <a:stCxn id="1830" idx="7"/>
            <a:endCxn id="1831" idx="3"/>
          </p:cNvCxnSpPr>
          <p:nvPr/>
        </p:nvCxnSpPr>
        <p:spPr>
          <a:xfrm rot="10800000" flipH="1">
            <a:off x="1840748" y="3700877"/>
            <a:ext cx="187800" cy="2037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1" name="Google Shape;1841;p34"/>
          <p:cNvCxnSpPr>
            <a:stCxn id="1833" idx="7"/>
            <a:endCxn id="1830" idx="3"/>
          </p:cNvCxnSpPr>
          <p:nvPr/>
        </p:nvCxnSpPr>
        <p:spPr>
          <a:xfrm rot="10800000" flipH="1">
            <a:off x="1466323" y="4087252"/>
            <a:ext cx="191700" cy="2442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2" name="Google Shape;1842;p34"/>
          <p:cNvCxnSpPr>
            <a:stCxn id="1830" idx="5"/>
            <a:endCxn id="1832" idx="1"/>
          </p:cNvCxnSpPr>
          <p:nvPr/>
        </p:nvCxnSpPr>
        <p:spPr>
          <a:xfrm>
            <a:off x="1840748" y="4087223"/>
            <a:ext cx="187800" cy="2442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3" name="Google Shape;1843;p34"/>
          <p:cNvCxnSpPr>
            <a:stCxn id="1828" idx="5"/>
            <a:endCxn id="1833" idx="1"/>
          </p:cNvCxnSpPr>
          <p:nvPr/>
        </p:nvCxnSpPr>
        <p:spPr>
          <a:xfrm>
            <a:off x="1091998" y="4087223"/>
            <a:ext cx="191700" cy="2442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4" name="Google Shape;1844;p34"/>
          <p:cNvCxnSpPr>
            <a:stCxn id="1834" idx="7"/>
            <a:endCxn id="1828" idx="3"/>
          </p:cNvCxnSpPr>
          <p:nvPr/>
        </p:nvCxnSpPr>
        <p:spPr>
          <a:xfrm rot="10800000" flipH="1">
            <a:off x="689348" y="4087252"/>
            <a:ext cx="219900" cy="2442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5" name="Google Shape;1845;p34"/>
          <p:cNvCxnSpPr>
            <a:stCxn id="1827" idx="7"/>
            <a:endCxn id="1835" idx="3"/>
          </p:cNvCxnSpPr>
          <p:nvPr/>
        </p:nvCxnSpPr>
        <p:spPr>
          <a:xfrm rot="10800000" flipH="1">
            <a:off x="689348" y="3261002"/>
            <a:ext cx="219900" cy="2571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846" name="Google Shape;1846;p34"/>
          <p:cNvCxnSpPr>
            <a:stCxn id="1829" idx="1"/>
            <a:endCxn id="1835" idx="5"/>
          </p:cNvCxnSpPr>
          <p:nvPr/>
        </p:nvCxnSpPr>
        <p:spPr>
          <a:xfrm rot="10800000">
            <a:off x="1091877" y="3261002"/>
            <a:ext cx="195900" cy="2571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7" name="Google Shape;1847;p34"/>
          <p:cNvSpPr txBox="1"/>
          <p:nvPr/>
        </p:nvSpPr>
        <p:spPr>
          <a:xfrm>
            <a:off x="727175" y="1941813"/>
            <a:ext cx="3386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Deposition</a:t>
            </a:r>
            <a:endParaRPr sz="1800" b="1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48" name="Google Shape;1848;p34"/>
          <p:cNvCxnSpPr>
            <a:stCxn id="1836" idx="4"/>
            <a:endCxn id="1831" idx="0"/>
          </p:cNvCxnSpPr>
          <p:nvPr/>
        </p:nvCxnSpPr>
        <p:spPr>
          <a:xfrm>
            <a:off x="2007725" y="3018525"/>
            <a:ext cx="112200" cy="461700"/>
          </a:xfrm>
          <a:prstGeom prst="straightConnector1">
            <a:avLst/>
          </a:prstGeom>
          <a:noFill/>
          <a:ln w="9525" cap="flat" cmpd="sng">
            <a:solidFill>
              <a:srgbClr val="7C889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9" name="Google Shape;1849;p34"/>
          <p:cNvSpPr/>
          <p:nvPr/>
        </p:nvSpPr>
        <p:spPr>
          <a:xfrm>
            <a:off x="1208025" y="2381550"/>
            <a:ext cx="258300" cy="258300"/>
          </a:xfrm>
          <a:prstGeom prst="ellipse">
            <a:avLst/>
          </a:prstGeom>
          <a:solidFill>
            <a:srgbClr val="1E2124"/>
          </a:solidFill>
          <a:ln w="952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0" name="Google Shape;1850;p34"/>
          <p:cNvSpPr/>
          <p:nvPr/>
        </p:nvSpPr>
        <p:spPr>
          <a:xfrm>
            <a:off x="312775" y="3405875"/>
            <a:ext cx="2879700" cy="1196100"/>
          </a:xfrm>
          <a:prstGeom prst="rect">
            <a:avLst/>
          </a:prstGeom>
          <a:noFill/>
          <a:ln w="19050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1" name="Google Shape;1851;p34"/>
          <p:cNvSpPr txBox="1"/>
          <p:nvPr/>
        </p:nvSpPr>
        <p:spPr>
          <a:xfrm>
            <a:off x="2119925" y="3818550"/>
            <a:ext cx="11088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2D FCC</a:t>
            </a:r>
            <a:endParaRPr sz="1800" b="1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2" name="Google Shape;1852;p34"/>
          <p:cNvSpPr txBox="1"/>
          <p:nvPr/>
        </p:nvSpPr>
        <p:spPr>
          <a:xfrm>
            <a:off x="4342725" y="1987525"/>
            <a:ext cx="1868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endParaRPr sz="1800" b="1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53" name="Google Shape;1853;p34"/>
          <p:cNvSpPr txBox="1"/>
          <p:nvPr/>
        </p:nvSpPr>
        <p:spPr>
          <a:xfrm>
            <a:off x="3787775" y="2747300"/>
            <a:ext cx="33867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Vapour-Phase Epitaxy</a:t>
            </a:r>
            <a:endParaRPr sz="18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4" name="Google Shape;1854;p34"/>
          <p:cNvSpPr txBox="1"/>
          <p:nvPr/>
        </p:nvSpPr>
        <p:spPr>
          <a:xfrm>
            <a:off x="3470075" y="3354375"/>
            <a:ext cx="3704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Chemical Vapour Deposition</a:t>
            </a:r>
            <a:endParaRPr sz="18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5" name="Google Shape;1855;p34"/>
          <p:cNvSpPr txBox="1"/>
          <p:nvPr/>
        </p:nvSpPr>
        <p:spPr>
          <a:xfrm>
            <a:off x="3724450" y="3961450"/>
            <a:ext cx="3704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Molecular Beam Epitaxy</a:t>
            </a:r>
            <a:endParaRPr sz="18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6" name="Google Shape;1856;p34"/>
          <p:cNvSpPr/>
          <p:nvPr/>
        </p:nvSpPr>
        <p:spPr>
          <a:xfrm>
            <a:off x="3470075" y="3352400"/>
            <a:ext cx="3478200" cy="461700"/>
          </a:xfrm>
          <a:prstGeom prst="rect">
            <a:avLst/>
          </a:prstGeom>
          <a:noFill/>
          <a:ln w="28575" cap="flat" cmpd="sng">
            <a:solidFill>
              <a:srgbClr val="1E212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57" name="Google Shape;1857;p34"/>
          <p:cNvSpPr/>
          <p:nvPr/>
        </p:nvSpPr>
        <p:spPr>
          <a:xfrm>
            <a:off x="7374825" y="2558050"/>
            <a:ext cx="13641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Lithography</a:t>
            </a:r>
            <a:endParaRPr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58" name="Google Shape;1858;p34"/>
          <p:cNvSpPr/>
          <p:nvPr/>
        </p:nvSpPr>
        <p:spPr>
          <a:xfrm>
            <a:off x="7374825" y="3051413"/>
            <a:ext cx="1364100" cy="4617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l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Etch</a:t>
            </a:r>
            <a:endParaRPr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59" name="Google Shape;1859;p34"/>
          <p:cNvSpPr/>
          <p:nvPr/>
        </p:nvSpPr>
        <p:spPr>
          <a:xfrm>
            <a:off x="7374825" y="3780975"/>
            <a:ext cx="1364100" cy="461700"/>
          </a:xfrm>
          <a:prstGeom prst="roundRect">
            <a:avLst>
              <a:gd name="adj" fmla="val 16667"/>
            </a:avLst>
          </a:prstGeom>
          <a:solidFill>
            <a:srgbClr val="C8CEE6"/>
          </a:solidFill>
          <a:ln w="9525" cap="flat" cmpd="sng">
            <a:solidFill>
              <a:srgbClr val="C8C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C2E3A"/>
                </a:solidFill>
                <a:latin typeface="Manrope"/>
                <a:ea typeface="Manrope"/>
                <a:cs typeface="Manrope"/>
                <a:sym typeface="Manrope"/>
              </a:rPr>
              <a:t>Epitaxial Growth</a:t>
            </a:r>
            <a:endParaRPr b="1">
              <a:solidFill>
                <a:srgbClr val="0C2E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60" name="Google Shape;1860;p34"/>
          <p:cNvSpPr/>
          <p:nvPr/>
        </p:nvSpPr>
        <p:spPr>
          <a:xfrm>
            <a:off x="7374825" y="4348275"/>
            <a:ext cx="1364100" cy="461700"/>
          </a:xfrm>
          <a:prstGeom prst="roundRect">
            <a:avLst>
              <a:gd name="adj" fmla="val 16667"/>
            </a:avLst>
          </a:prstGeom>
          <a:solidFill>
            <a:srgbClr val="C8CEE6"/>
          </a:solidFill>
          <a:ln w="9525" cap="flat" cmpd="sng">
            <a:solidFill>
              <a:srgbClr val="C8CEE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rgbClr val="0C2E3A"/>
                </a:solidFill>
                <a:latin typeface="Manrope"/>
                <a:ea typeface="Manrope"/>
                <a:cs typeface="Manrope"/>
                <a:sym typeface="Manrope"/>
              </a:rPr>
              <a:t>Annealing</a:t>
            </a:r>
            <a:endParaRPr b="1">
              <a:solidFill>
                <a:srgbClr val="0C2E3A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861" name="Google Shape;1861;p34"/>
          <p:cNvSpPr txBox="1"/>
          <p:nvPr/>
        </p:nvSpPr>
        <p:spPr>
          <a:xfrm>
            <a:off x="7428850" y="1987525"/>
            <a:ext cx="1868400" cy="3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Process</a:t>
            </a:r>
            <a:endParaRPr sz="1800" b="1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862" name="Google Shape;1862;p34"/>
          <p:cNvCxnSpPr>
            <a:stCxn id="1824" idx="3"/>
            <a:endCxn id="1857" idx="3"/>
          </p:cNvCxnSpPr>
          <p:nvPr/>
        </p:nvCxnSpPr>
        <p:spPr>
          <a:xfrm rot="10800000">
            <a:off x="8738825" y="2788933"/>
            <a:ext cx="120900" cy="1509000"/>
          </a:xfrm>
          <a:prstGeom prst="bentConnector3">
            <a:avLst>
              <a:gd name="adj1" fmla="val -111063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3" name="Google Shape;1863;p3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1864" name="Google Shape;1864;p34"/>
          <p:cNvSpPr txBox="1"/>
          <p:nvPr/>
        </p:nvSpPr>
        <p:spPr>
          <a:xfrm>
            <a:off x="73000" y="474985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[1]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2" name="Google Shape;2342;p61"/>
          <p:cNvSpPr txBox="1">
            <a:spLocks noGrp="1"/>
          </p:cNvSpPr>
          <p:nvPr>
            <p:ph type="title"/>
          </p:nvPr>
        </p:nvSpPr>
        <p:spPr>
          <a:xfrm>
            <a:off x="398550" y="445025"/>
            <a:ext cx="83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4.3	Simulation Limitations in kMC</a:t>
            </a:r>
            <a:endParaRPr sz="2600"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43" name="Google Shape;2343;p61"/>
          <p:cNvSpPr txBox="1">
            <a:spLocks noGrp="1"/>
          </p:cNvSpPr>
          <p:nvPr>
            <p:ph type="sldNum" idx="12"/>
          </p:nvPr>
        </p:nvSpPr>
        <p:spPr>
          <a:xfrm>
            <a:off x="8476584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344" name="Google Shape;2344;p61"/>
          <p:cNvSpPr txBox="1"/>
          <p:nvPr/>
        </p:nvSpPr>
        <p:spPr>
          <a:xfrm>
            <a:off x="306300" y="1175600"/>
            <a:ext cx="4761600" cy="362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rabicPeriod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Simplifying Assumptions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No annealing effects can occur during deposition 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No atom migration -&gt; fixed atom placement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9144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Char char="●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Growth equation doesn’t account for changes in activation energy over deposition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nrope"/>
              <a:buAutoNum type="arabicPeriod" startAt="2"/>
            </a:pPr>
            <a:r>
              <a:rPr lang="en" sz="1600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Final growth rate values inaccurate → models used to show bulk material trends</a:t>
            </a:r>
            <a:endParaRPr sz="1600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345" name="Google Shape;234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9450" y="1427886"/>
            <a:ext cx="3368601" cy="291184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0" name="Google Shape;2350;p62"/>
          <p:cNvSpPr txBox="1">
            <a:spLocks noGrp="1"/>
          </p:cNvSpPr>
          <p:nvPr>
            <p:ph type="title"/>
          </p:nvPr>
        </p:nvSpPr>
        <p:spPr>
          <a:xfrm>
            <a:off x="1530000" y="1677750"/>
            <a:ext cx="6084000" cy="17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5.  Conclusion</a:t>
            </a:r>
            <a:endParaRPr/>
          </a:p>
        </p:txBody>
      </p:sp>
      <p:sp>
        <p:nvSpPr>
          <p:cNvPr id="2351" name="Google Shape;2351;p62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" name="Google Shape;2356;p63"/>
          <p:cNvSpPr txBox="1">
            <a:spLocks noGrp="1"/>
          </p:cNvSpPr>
          <p:nvPr>
            <p:ph type="title"/>
          </p:nvPr>
        </p:nvSpPr>
        <p:spPr>
          <a:xfrm>
            <a:off x="398550" y="445025"/>
            <a:ext cx="83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5.	Conclusion</a:t>
            </a:r>
            <a:endParaRPr sz="2600" b="1">
              <a:latin typeface="Archivo"/>
              <a:ea typeface="Archivo"/>
              <a:cs typeface="Archivo"/>
              <a:sym typeface="Archivo"/>
            </a:endParaRPr>
          </a:p>
        </p:txBody>
      </p:sp>
      <p:sp>
        <p:nvSpPr>
          <p:cNvPr id="2357" name="Google Shape;2357;p63"/>
          <p:cNvSpPr txBox="1">
            <a:spLocks noGrp="1"/>
          </p:cNvSpPr>
          <p:nvPr>
            <p:ph type="title"/>
          </p:nvPr>
        </p:nvSpPr>
        <p:spPr>
          <a:xfrm>
            <a:off x="398550" y="4513575"/>
            <a:ext cx="8346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Thank you! Questions?</a:t>
            </a:r>
            <a:endParaRPr sz="2600" b="1">
              <a:latin typeface="Archivo"/>
              <a:ea typeface="Archivo"/>
              <a:cs typeface="Archivo"/>
              <a:sym typeface="Archivo"/>
            </a:endParaRPr>
          </a:p>
        </p:txBody>
      </p:sp>
      <p:pic>
        <p:nvPicPr>
          <p:cNvPr id="2358" name="Google Shape;235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550" y="1696223"/>
            <a:ext cx="2257849" cy="1946425"/>
          </a:xfrm>
          <a:prstGeom prst="rect">
            <a:avLst/>
          </a:prstGeom>
          <a:noFill/>
          <a:ln w="19050" cap="flat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</p:pic>
      <p:graphicFrame>
        <p:nvGraphicFramePr>
          <p:cNvPr id="2359" name="Google Shape;2359;p63"/>
          <p:cNvGraphicFramePr/>
          <p:nvPr/>
        </p:nvGraphicFramePr>
        <p:xfrm>
          <a:off x="5505750" y="1736213"/>
          <a:ext cx="3555950" cy="761940"/>
        </p:xfrm>
        <a:graphic>
          <a:graphicData uri="http://schemas.openxmlformats.org/drawingml/2006/table">
            <a:tbl>
              <a:tblPr>
                <a:noFill/>
                <a:tableStyleId>{D30F4D11-6E60-4AEF-B297-9974BA269D90}</a:tableStyleId>
              </a:tblPr>
              <a:tblGrid>
                <a:gridCol w="1608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48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122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Defects per Layer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5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10 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A5B7C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63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Strain (%)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– 0.115 %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300"/>
                        <a:t>– 0.229 %</a:t>
                      </a:r>
                      <a:endParaRPr sz="1300"/>
                    </a:p>
                  </a:txBody>
                  <a:tcPr marL="91425" marR="91425" marT="91425" marB="91425">
                    <a:lnL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60" name="Google Shape;2360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11000" y="1696225"/>
            <a:ext cx="2605220" cy="1946425"/>
          </a:xfrm>
          <a:prstGeom prst="rect">
            <a:avLst/>
          </a:prstGeom>
          <a:noFill/>
          <a:ln w="19050" cap="flat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61" name="Google Shape;2361;p63"/>
          <p:cNvSpPr txBox="1"/>
          <p:nvPr/>
        </p:nvSpPr>
        <p:spPr>
          <a:xfrm>
            <a:off x="224550" y="1017725"/>
            <a:ext cx="24627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kMC Epitaxial Growth</a:t>
            </a:r>
            <a:r>
              <a:rPr lang="en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 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Environmental Factors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62" name="Google Shape;2362;p63"/>
          <p:cNvSpPr txBox="1"/>
          <p:nvPr/>
        </p:nvSpPr>
        <p:spPr>
          <a:xfrm>
            <a:off x="2611050" y="1017725"/>
            <a:ext cx="27633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LAMMPS Analysis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Stability + Annealing Properties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63" name="Google Shape;2363;p63"/>
          <p:cNvSpPr txBox="1"/>
          <p:nvPr/>
        </p:nvSpPr>
        <p:spPr>
          <a:xfrm>
            <a:off x="5720650" y="1017713"/>
            <a:ext cx="2462700" cy="71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LAMMPS Analysis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Physical Properties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2364" name="Google Shape;2364;p63"/>
          <p:cNvPicPr preferRelativeResize="0"/>
          <p:nvPr/>
        </p:nvPicPr>
        <p:blipFill rotWithShape="1">
          <a:blip r:embed="rId5">
            <a:alphaModFix/>
          </a:blip>
          <a:srcRect l="6251" r="13298"/>
          <a:stretch/>
        </p:blipFill>
        <p:spPr>
          <a:xfrm>
            <a:off x="5679025" y="2570530"/>
            <a:ext cx="1550552" cy="1652220"/>
          </a:xfrm>
          <a:prstGeom prst="rect">
            <a:avLst/>
          </a:prstGeom>
          <a:noFill/>
          <a:ln w="19050" cap="flat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2365" name="Google Shape;2365;p63"/>
          <p:cNvPicPr preferRelativeResize="0"/>
          <p:nvPr/>
        </p:nvPicPr>
        <p:blipFill rotWithShape="1">
          <a:blip r:embed="rId6">
            <a:alphaModFix/>
          </a:blip>
          <a:srcRect r="10706"/>
          <a:stretch/>
        </p:blipFill>
        <p:spPr>
          <a:xfrm>
            <a:off x="7261225" y="2570525"/>
            <a:ext cx="1658951" cy="1652225"/>
          </a:xfrm>
          <a:prstGeom prst="rect">
            <a:avLst/>
          </a:prstGeom>
          <a:noFill/>
          <a:ln w="19050" cap="flat" cmpd="sng">
            <a:solidFill>
              <a:srgbClr val="0E2A47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366" name="Google Shape;2366;p63"/>
          <p:cNvSpPr txBox="1"/>
          <p:nvPr/>
        </p:nvSpPr>
        <p:spPr>
          <a:xfrm>
            <a:off x="6040513" y="4295138"/>
            <a:ext cx="106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No defects</a:t>
            </a:r>
            <a:endParaRPr sz="1200"/>
          </a:p>
        </p:txBody>
      </p:sp>
      <p:sp>
        <p:nvSpPr>
          <p:cNvPr id="2367" name="Google Shape;2367;p63"/>
          <p:cNvSpPr txBox="1"/>
          <p:nvPr/>
        </p:nvSpPr>
        <p:spPr>
          <a:xfrm>
            <a:off x="7338150" y="4295150"/>
            <a:ext cx="261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 10 defects per layer</a:t>
            </a:r>
            <a:endParaRPr sz="12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2" name="Google Shape;2372;p64"/>
          <p:cNvSpPr txBox="1"/>
          <p:nvPr/>
        </p:nvSpPr>
        <p:spPr>
          <a:xfrm>
            <a:off x="880950" y="1074925"/>
            <a:ext cx="8396100" cy="28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[1] Semiconductor Engineering, "Epitaxy." Available: https://semiengineering.com/knowledge_centers/manufacturing/process/epitaxy/.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[2] Congressional Research Service, "Critical Minerals and U.S. Supply Chains." Available: https://crsreports.congress.gov/product/pdf/r/r47508.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[3] P. Pongratz, "Epitaxy of Semiconductor Compounds," in Lecture Notes in Physics, vol. 58, Springer, 1975, pp. 95-126. Available: https://link.springer.com/chapter/10.1007/978-3-7091-0382-1_4.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[4] ScienceDirect, "Strained Silicon." Available: https://www.sciencedirect.com/topics/materials-science/strained-silicon.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[5] Monolithic 3D, "Obtaining Monocrystalline Semiconductor Layers for Monolithic 3D." Available: http://www.monolithic3d.com/blog/obtaining-monocrystalline-semiconductor-layers-for-monolithic-3d.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73" name="Google Shape;2373;p64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References</a:t>
            </a:r>
            <a:endParaRPr i="1"/>
          </a:p>
        </p:txBody>
      </p:sp>
      <p:sp>
        <p:nvSpPr>
          <p:cNvPr id="2374" name="Google Shape;2374;p6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9" name="Google Shape;2379;p65"/>
          <p:cNvSpPr txBox="1"/>
          <p:nvPr/>
        </p:nvSpPr>
        <p:spPr>
          <a:xfrm>
            <a:off x="880950" y="1074925"/>
            <a:ext cx="8396100" cy="28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[6] University Wafer, "Epitaxial Silicon Wafer." Available: https://www.universitywafer.com/epitaxial-silicon-wafer.html.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[7] ScienceDirect, "Assessment of Strain in Thin Films," Energy Procedia, vol. 102, 2016, pp. 640–645. Available: https://www.sciencedirect.com/science/article/pii/S1876610216305276.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[8] W. C. Dash, "Effect of Stresses on Quantum States in Germanium and Silicon," Journal of Applied Physics, vol. 43, no. 5, 1972, pp. 2027-2032. Available: https://www.sciencedirect.com/science/article/abs/pii/0022024872902539.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[9] M. T. Alam, "Silicon Thin Film Growth," Purdue University ECE Technical Reports, Paper 205. Available: https://docs.lib.purdue.edu/cgi/viewcontent.cgi?article=1205&amp;context=ecetr.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[10] J. Wang et al., "Thermal Stability of SiGe Thin Films," Thin Solid Films, vol. 589, 2015, pp. 16-21. Available: https://www.sciencedirect.com/science/article/pii/S0040609015006902.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[12] LAMMPS Tube, "Minimization of Energy." Available: </a:t>
            </a:r>
            <a:r>
              <a:rPr lang="en" u="sng">
                <a:solidFill>
                  <a:schemeClr val="hlink"/>
                </a:solidFill>
                <a:latin typeface="Manrope"/>
                <a:ea typeface="Manrope"/>
                <a:cs typeface="Manrope"/>
                <a:sym typeface="Manrope"/>
                <a:hlinkClick r:id="rId3"/>
              </a:rPr>
              <a:t>https://lammpstube.com/2020/08/05/minimization-of-energy/</a:t>
            </a: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.</a:t>
            </a: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444746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2380" name="Google Shape;2380;p6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i="1"/>
              <a:t>References</a:t>
            </a:r>
            <a:endParaRPr i="1"/>
          </a:p>
        </p:txBody>
      </p:sp>
      <p:sp>
        <p:nvSpPr>
          <p:cNvPr id="2381" name="Google Shape;2381;p6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1.2	Why Silicon?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0" name="Google Shape;1870;p35"/>
          <p:cNvSpPr/>
          <p:nvPr/>
        </p:nvSpPr>
        <p:spPr>
          <a:xfrm>
            <a:off x="668846" y="1017725"/>
            <a:ext cx="7759200" cy="38676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C88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71" name="Google Shape;1871;p35"/>
          <p:cNvSpPr txBox="1"/>
          <p:nvPr/>
        </p:nvSpPr>
        <p:spPr>
          <a:xfrm>
            <a:off x="8771179" y="4614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 b="1">
                <a:solidFill>
                  <a:srgbClr val="7C8894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fld>
            <a:endParaRPr sz="1300" b="1">
              <a:solidFill>
                <a:srgbClr val="7C889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2" name="Google Shape;187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24071" y="1919150"/>
            <a:ext cx="2095725" cy="1889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73" name="Google Shape;1873;p35"/>
          <p:cNvSpPr txBox="1"/>
          <p:nvPr/>
        </p:nvSpPr>
        <p:spPr>
          <a:xfrm>
            <a:off x="5217883" y="3962875"/>
            <a:ext cx="3308100" cy="46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Silicon Lattice Structure</a:t>
            </a:r>
            <a:endParaRPr sz="1800" b="1">
              <a:solidFill>
                <a:srgbClr val="1E212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74" name="Google Shape;1874;p35"/>
          <p:cNvSpPr txBox="1"/>
          <p:nvPr/>
        </p:nvSpPr>
        <p:spPr>
          <a:xfrm>
            <a:off x="719996" y="4325525"/>
            <a:ext cx="3986700" cy="5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Over </a:t>
            </a:r>
            <a:r>
              <a:rPr lang="en" sz="24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83%</a:t>
            </a:r>
            <a:r>
              <a:rPr lang="en" sz="24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Silicon Based</a:t>
            </a:r>
            <a:endParaRPr sz="24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75" name="Google Shape;1875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450" y="1133224"/>
            <a:ext cx="3986700" cy="321117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876" name="Google Shape;1876;p3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1877" name="Google Shape;1877;p35"/>
          <p:cNvSpPr txBox="1"/>
          <p:nvPr/>
        </p:nvSpPr>
        <p:spPr>
          <a:xfrm>
            <a:off x="73000" y="474985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[2]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2" name="Google Shape;1882;p36"/>
          <p:cNvSpPr/>
          <p:nvPr/>
        </p:nvSpPr>
        <p:spPr>
          <a:xfrm>
            <a:off x="454550" y="1285025"/>
            <a:ext cx="8025000" cy="36999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C88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83" name="Google Shape;1883;p36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1.3	What is Epitaxy Used for?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884" name="Google Shape;1884;p36"/>
          <p:cNvPicPr preferRelativeResize="0"/>
          <p:nvPr/>
        </p:nvPicPr>
        <p:blipFill rotWithShape="1">
          <a:blip r:embed="rId3">
            <a:alphaModFix/>
          </a:blip>
          <a:srcRect l="7058" t="18039" r="41529"/>
          <a:stretch/>
        </p:blipFill>
        <p:spPr>
          <a:xfrm>
            <a:off x="1275277" y="1734050"/>
            <a:ext cx="3145000" cy="1548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5" name="Google Shape;1885;p36"/>
          <p:cNvPicPr preferRelativeResize="0"/>
          <p:nvPr/>
        </p:nvPicPr>
        <p:blipFill rotWithShape="1">
          <a:blip r:embed="rId3">
            <a:alphaModFix/>
          </a:blip>
          <a:srcRect l="60673" b="7638"/>
          <a:stretch/>
        </p:blipFill>
        <p:spPr>
          <a:xfrm>
            <a:off x="816550" y="3176150"/>
            <a:ext cx="2278826" cy="1652375"/>
          </a:xfrm>
          <a:prstGeom prst="rect">
            <a:avLst/>
          </a:prstGeom>
          <a:noFill/>
          <a:ln>
            <a:noFill/>
          </a:ln>
        </p:spPr>
      </p:pic>
      <p:sp>
        <p:nvSpPr>
          <p:cNvPr id="1886" name="Google Shape;1886;p36"/>
          <p:cNvSpPr txBox="1"/>
          <p:nvPr/>
        </p:nvSpPr>
        <p:spPr>
          <a:xfrm>
            <a:off x="616625" y="1285050"/>
            <a:ext cx="59337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Purposeful Lattice Mismatching</a:t>
            </a:r>
            <a:endParaRPr sz="20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87" name="Google Shape;1887;p36"/>
          <p:cNvPicPr preferRelativeResize="0"/>
          <p:nvPr/>
        </p:nvPicPr>
        <p:blipFill rotWithShape="1">
          <a:blip r:embed="rId4">
            <a:alphaModFix/>
          </a:blip>
          <a:srcRect l="27048" r="12330" b="13502"/>
          <a:stretch/>
        </p:blipFill>
        <p:spPr>
          <a:xfrm>
            <a:off x="5920077" y="1948675"/>
            <a:ext cx="2121650" cy="26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8" name="Google Shape;1888;p36"/>
          <p:cNvSpPr txBox="1"/>
          <p:nvPr/>
        </p:nvSpPr>
        <p:spPr>
          <a:xfrm>
            <a:off x="5871275" y="1337738"/>
            <a:ext cx="27132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3D Monolithic</a:t>
            </a:r>
            <a:endParaRPr sz="20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889" name="Google Shape;1889;p3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890" name="Google Shape;1890;p36"/>
          <p:cNvSpPr txBox="1"/>
          <p:nvPr/>
        </p:nvSpPr>
        <p:spPr>
          <a:xfrm>
            <a:off x="73000" y="474985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[3]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pic>
        <p:nvPicPr>
          <p:cNvPr id="1891" name="Google Shape;189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61925" y="3505525"/>
            <a:ext cx="1643100" cy="89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6" name="Google Shape;1896;p3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1.4	Silicon Epitaxial Growth Mechanics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7" name="Google Shape;1897;p37"/>
          <p:cNvSpPr/>
          <p:nvPr/>
        </p:nvSpPr>
        <p:spPr>
          <a:xfrm>
            <a:off x="532825" y="1421325"/>
            <a:ext cx="8116200" cy="3607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7C88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898" name="Google Shape;1898;p37"/>
          <p:cNvPicPr preferRelativeResize="0"/>
          <p:nvPr/>
        </p:nvPicPr>
        <p:blipFill rotWithShape="1">
          <a:blip r:embed="rId3">
            <a:alphaModFix/>
          </a:blip>
          <a:srcRect l="22246" t="24518" r="10399" b="55414"/>
          <a:stretch/>
        </p:blipFill>
        <p:spPr>
          <a:xfrm>
            <a:off x="679013" y="3715497"/>
            <a:ext cx="2634900" cy="1289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9" name="Google Shape;1899;p37"/>
          <p:cNvPicPr preferRelativeResize="0"/>
          <p:nvPr/>
        </p:nvPicPr>
        <p:blipFill rotWithShape="1">
          <a:blip r:embed="rId3">
            <a:alphaModFix/>
          </a:blip>
          <a:srcRect l="23212" t="48484" b="29010"/>
          <a:stretch/>
        </p:blipFill>
        <p:spPr>
          <a:xfrm>
            <a:off x="3186563" y="3715494"/>
            <a:ext cx="2594675" cy="12490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0" name="Google Shape;1900;p37"/>
          <p:cNvPicPr preferRelativeResize="0"/>
          <p:nvPr/>
        </p:nvPicPr>
        <p:blipFill rotWithShape="1">
          <a:blip r:embed="rId3">
            <a:alphaModFix/>
          </a:blip>
          <a:srcRect l="23212" t="75508" b="1987"/>
          <a:stretch/>
        </p:blipFill>
        <p:spPr>
          <a:xfrm>
            <a:off x="5833563" y="3561199"/>
            <a:ext cx="2594675" cy="1249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1" name="Google Shape;1901;p37"/>
          <p:cNvCxnSpPr/>
          <p:nvPr/>
        </p:nvCxnSpPr>
        <p:spPr>
          <a:xfrm rot="10800000" flipH="1">
            <a:off x="1043300" y="1982463"/>
            <a:ext cx="6481800" cy="8100"/>
          </a:xfrm>
          <a:prstGeom prst="straightConnector1">
            <a:avLst/>
          </a:prstGeom>
          <a:noFill/>
          <a:ln w="38100" cap="flat" cmpd="sng">
            <a:solidFill>
              <a:srgbClr val="7C889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02" name="Google Shape;1902;p37"/>
          <p:cNvSpPr txBox="1"/>
          <p:nvPr/>
        </p:nvSpPr>
        <p:spPr>
          <a:xfrm>
            <a:off x="3121525" y="1520713"/>
            <a:ext cx="22293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Temperature</a:t>
            </a:r>
            <a:endParaRPr sz="24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3" name="Google Shape;1903;p37"/>
          <p:cNvSpPr txBox="1"/>
          <p:nvPr/>
        </p:nvSpPr>
        <p:spPr>
          <a:xfrm>
            <a:off x="6116700" y="1520713"/>
            <a:ext cx="22293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650 °C</a:t>
            </a:r>
            <a:endParaRPr sz="24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4" name="Google Shape;1904;p37"/>
          <p:cNvSpPr txBox="1"/>
          <p:nvPr/>
        </p:nvSpPr>
        <p:spPr>
          <a:xfrm>
            <a:off x="1004425" y="1520713"/>
            <a:ext cx="22293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400 °C</a:t>
            </a:r>
            <a:endParaRPr sz="24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5" name="Google Shape;1905;p37"/>
          <p:cNvSpPr/>
          <p:nvPr/>
        </p:nvSpPr>
        <p:spPr>
          <a:xfrm>
            <a:off x="5707700" y="3052875"/>
            <a:ext cx="2846400" cy="1749900"/>
          </a:xfrm>
          <a:prstGeom prst="rect">
            <a:avLst/>
          </a:prstGeom>
          <a:noFill/>
          <a:ln w="28575" cap="flat" cmpd="sng">
            <a:solidFill>
              <a:srgbClr val="7C8894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6" name="Google Shape;1906;p37"/>
          <p:cNvSpPr txBox="1"/>
          <p:nvPr/>
        </p:nvSpPr>
        <p:spPr>
          <a:xfrm>
            <a:off x="6324800" y="3057750"/>
            <a:ext cx="2229300" cy="62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Our Focus</a:t>
            </a:r>
            <a:endParaRPr sz="20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pic>
        <p:nvPicPr>
          <p:cNvPr id="1907" name="Google Shape;1907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125" y="2186937"/>
            <a:ext cx="783112" cy="781551"/>
          </a:xfrm>
          <a:prstGeom prst="rect">
            <a:avLst/>
          </a:prstGeom>
          <a:noFill/>
          <a:ln>
            <a:noFill/>
          </a:ln>
        </p:spPr>
      </p:pic>
      <p:sp>
        <p:nvSpPr>
          <p:cNvPr id="1908" name="Google Shape;1908;p37"/>
          <p:cNvSpPr txBox="1"/>
          <p:nvPr/>
        </p:nvSpPr>
        <p:spPr>
          <a:xfrm>
            <a:off x="1646075" y="3009800"/>
            <a:ext cx="1540500" cy="44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D</a:t>
            </a:r>
            <a:r>
              <a:rPr lang="en" sz="12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</a:t>
            </a:r>
            <a:r>
              <a:rPr lang="en" sz="12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C</a:t>
            </a:r>
            <a:r>
              <a:rPr lang="en" sz="12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hloro</a:t>
            </a:r>
            <a:r>
              <a:rPr lang="en" sz="1200" b="1">
                <a:solidFill>
                  <a:srgbClr val="1E2124"/>
                </a:solidFill>
                <a:latin typeface="Montserrat"/>
                <a:ea typeface="Montserrat"/>
                <a:cs typeface="Montserrat"/>
                <a:sym typeface="Montserrat"/>
              </a:rPr>
              <a:t>S</a:t>
            </a:r>
            <a:r>
              <a:rPr lang="en" sz="12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ilane</a:t>
            </a:r>
            <a:endParaRPr sz="12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sp>
        <p:nvSpPr>
          <p:cNvPr id="1909" name="Google Shape;1909;p37"/>
          <p:cNvSpPr txBox="1"/>
          <p:nvPr/>
        </p:nvSpPr>
        <p:spPr>
          <a:xfrm>
            <a:off x="2683500" y="2368025"/>
            <a:ext cx="3348300" cy="54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68300" algn="l" rtl="0">
              <a:spcBef>
                <a:spcPts val="0"/>
              </a:spcBef>
              <a:spcAft>
                <a:spcPts val="0"/>
              </a:spcAft>
              <a:buClr>
                <a:srgbClr val="1E2124"/>
              </a:buClr>
              <a:buSzPts val="2200"/>
              <a:buFont typeface="Montserrat Light"/>
              <a:buChar char="+"/>
            </a:pPr>
            <a:r>
              <a:rPr lang="en" sz="22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E 		Si</a:t>
            </a:r>
            <a:r>
              <a:rPr lang="en" sz="2200" baseline="300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4+</a:t>
            </a:r>
            <a:r>
              <a:rPr lang="en" sz="2200">
                <a:solidFill>
                  <a:srgbClr val="1E2124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 + 2HCL</a:t>
            </a:r>
            <a:endParaRPr sz="2200">
              <a:solidFill>
                <a:srgbClr val="1E2124"/>
              </a:solidFill>
              <a:latin typeface="Montserrat Light"/>
              <a:ea typeface="Montserrat Light"/>
              <a:cs typeface="Montserrat Light"/>
              <a:sym typeface="Montserrat Light"/>
            </a:endParaRPr>
          </a:p>
        </p:txBody>
      </p:sp>
      <p:cxnSp>
        <p:nvCxnSpPr>
          <p:cNvPr id="1910" name="Google Shape;1910;p37"/>
          <p:cNvCxnSpPr/>
          <p:nvPr/>
        </p:nvCxnSpPr>
        <p:spPr>
          <a:xfrm rot="10800000" flipH="1">
            <a:off x="3605175" y="2635625"/>
            <a:ext cx="411900" cy="7200"/>
          </a:xfrm>
          <a:prstGeom prst="straightConnector1">
            <a:avLst/>
          </a:prstGeom>
          <a:noFill/>
          <a:ln w="19050" cap="flat" cmpd="sng">
            <a:solidFill>
              <a:srgbClr val="1E2124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11" name="Google Shape;1911;p37"/>
          <p:cNvSpPr txBox="1">
            <a:spLocks noGrp="1"/>
          </p:cNvSpPr>
          <p:nvPr>
            <p:ph type="sldNum" idx="12"/>
          </p:nvPr>
        </p:nvSpPr>
        <p:spPr>
          <a:xfrm>
            <a:off x="8554109" y="474990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912" name="Google Shape;1912;p37"/>
          <p:cNvSpPr txBox="1"/>
          <p:nvPr/>
        </p:nvSpPr>
        <p:spPr>
          <a:xfrm>
            <a:off x="0" y="4749900"/>
            <a:ext cx="6471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[4,5]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7" name="Google Shape;1917;p3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1.5	Simulations Overview</a:t>
            </a:r>
            <a:endParaRPr/>
          </a:p>
        </p:txBody>
      </p:sp>
      <p:sp>
        <p:nvSpPr>
          <p:cNvPr id="1918" name="Google Shape;1918;p38"/>
          <p:cNvSpPr/>
          <p:nvPr/>
        </p:nvSpPr>
        <p:spPr>
          <a:xfrm>
            <a:off x="1772175" y="1845930"/>
            <a:ext cx="2276100" cy="68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Epitaxial Growth</a:t>
            </a:r>
            <a:endParaRPr sz="16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19" name="Google Shape;1919;p38"/>
          <p:cNvSpPr/>
          <p:nvPr/>
        </p:nvSpPr>
        <p:spPr>
          <a:xfrm>
            <a:off x="1796450" y="2669505"/>
            <a:ext cx="2276100" cy="628200"/>
          </a:xfrm>
          <a:prstGeom prst="roundRect">
            <a:avLst>
              <a:gd name="adj" fmla="val 16667"/>
            </a:avLst>
          </a:prstGeom>
          <a:solidFill>
            <a:srgbClr val="B7BD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E2A47"/>
                </a:solidFill>
                <a:latin typeface="Manrope"/>
                <a:ea typeface="Manrope"/>
                <a:cs typeface="Manrope"/>
                <a:sym typeface="Manrope"/>
              </a:rPr>
              <a:t>Kinetic Monte Carlo</a:t>
            </a:r>
            <a:endParaRPr sz="1600" b="1">
              <a:solidFill>
                <a:srgbClr val="0E2A4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0" name="Google Shape;1920;p38"/>
          <p:cNvSpPr/>
          <p:nvPr/>
        </p:nvSpPr>
        <p:spPr>
          <a:xfrm>
            <a:off x="208175" y="1845925"/>
            <a:ext cx="1347000" cy="683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Process</a:t>
            </a:r>
            <a:endParaRPr sz="16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1" name="Google Shape;1921;p38"/>
          <p:cNvSpPr/>
          <p:nvPr/>
        </p:nvSpPr>
        <p:spPr>
          <a:xfrm>
            <a:off x="208175" y="2614200"/>
            <a:ext cx="1347000" cy="683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Simulation</a:t>
            </a:r>
            <a:r>
              <a:rPr lang="en">
                <a:latin typeface="Manrope"/>
                <a:ea typeface="Manrope"/>
                <a:cs typeface="Manrope"/>
                <a:sym typeface="Manrope"/>
              </a:rPr>
              <a:t> </a:t>
            </a: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Method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2" name="Google Shape;1922;p38"/>
          <p:cNvSpPr/>
          <p:nvPr/>
        </p:nvSpPr>
        <p:spPr>
          <a:xfrm>
            <a:off x="208175" y="3382475"/>
            <a:ext cx="1347000" cy="683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Tool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3" name="Google Shape;1923;p38"/>
          <p:cNvSpPr/>
          <p:nvPr/>
        </p:nvSpPr>
        <p:spPr>
          <a:xfrm>
            <a:off x="1796450" y="3402156"/>
            <a:ext cx="2276100" cy="683400"/>
          </a:xfrm>
          <a:prstGeom prst="roundRect">
            <a:avLst>
              <a:gd name="adj" fmla="val 16667"/>
            </a:avLst>
          </a:prstGeom>
          <a:solidFill>
            <a:srgbClr val="C8CE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Python</a:t>
            </a:r>
            <a:endParaRPr b="1"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4" name="Google Shape;1924;p38"/>
          <p:cNvSpPr/>
          <p:nvPr/>
        </p:nvSpPr>
        <p:spPr>
          <a:xfrm>
            <a:off x="4313825" y="1863788"/>
            <a:ext cx="2378100" cy="68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Equilibrium and Annealing</a:t>
            </a:r>
            <a:endParaRPr sz="16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5" name="Google Shape;1925;p38"/>
          <p:cNvSpPr/>
          <p:nvPr/>
        </p:nvSpPr>
        <p:spPr>
          <a:xfrm>
            <a:off x="4338100" y="2687363"/>
            <a:ext cx="2378100" cy="628200"/>
          </a:xfrm>
          <a:prstGeom prst="roundRect">
            <a:avLst>
              <a:gd name="adj" fmla="val 16667"/>
            </a:avLst>
          </a:prstGeom>
          <a:solidFill>
            <a:srgbClr val="B7BDDC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0E2A47"/>
                </a:solidFill>
                <a:latin typeface="Manrope"/>
                <a:ea typeface="Manrope"/>
                <a:cs typeface="Manrope"/>
                <a:sym typeface="Manrope"/>
              </a:rPr>
              <a:t>Molecular Dynamics</a:t>
            </a:r>
            <a:endParaRPr sz="1600" b="1">
              <a:solidFill>
                <a:srgbClr val="0E2A47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6" name="Google Shape;1926;p38"/>
          <p:cNvSpPr/>
          <p:nvPr/>
        </p:nvSpPr>
        <p:spPr>
          <a:xfrm>
            <a:off x="4313825" y="3420013"/>
            <a:ext cx="2378100" cy="683400"/>
          </a:xfrm>
          <a:prstGeom prst="roundRect">
            <a:avLst>
              <a:gd name="adj" fmla="val 16667"/>
            </a:avLst>
          </a:prstGeom>
          <a:solidFill>
            <a:srgbClr val="C8CE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LAMMPS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7" name="Google Shape;1927;p38"/>
          <p:cNvSpPr/>
          <p:nvPr/>
        </p:nvSpPr>
        <p:spPr>
          <a:xfrm>
            <a:off x="6957475" y="1863325"/>
            <a:ext cx="1800900" cy="683400"/>
          </a:xfrm>
          <a:prstGeom prst="roundRect">
            <a:avLst>
              <a:gd name="adj" fmla="val 16667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Visualization</a:t>
            </a:r>
            <a:endParaRPr sz="16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8" name="Google Shape;1928;p38"/>
          <p:cNvSpPr/>
          <p:nvPr/>
        </p:nvSpPr>
        <p:spPr>
          <a:xfrm>
            <a:off x="6957475" y="3392325"/>
            <a:ext cx="1893900" cy="683400"/>
          </a:xfrm>
          <a:prstGeom prst="roundRect">
            <a:avLst>
              <a:gd name="adj" fmla="val 16667"/>
            </a:avLst>
          </a:prstGeom>
          <a:solidFill>
            <a:srgbClr val="C8CEE6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OVITO &amp; Python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29" name="Google Shape;1929;p38"/>
          <p:cNvSpPr/>
          <p:nvPr/>
        </p:nvSpPr>
        <p:spPr>
          <a:xfrm>
            <a:off x="1772175" y="1408700"/>
            <a:ext cx="2276100" cy="364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Step 1</a:t>
            </a:r>
            <a:endParaRPr sz="16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30" name="Google Shape;1930;p38"/>
          <p:cNvSpPr/>
          <p:nvPr/>
        </p:nvSpPr>
        <p:spPr>
          <a:xfrm>
            <a:off x="4313825" y="1408700"/>
            <a:ext cx="2378100" cy="364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Step 2</a:t>
            </a:r>
            <a:endParaRPr sz="16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31" name="Google Shape;1931;p38"/>
          <p:cNvSpPr/>
          <p:nvPr/>
        </p:nvSpPr>
        <p:spPr>
          <a:xfrm>
            <a:off x="6957475" y="1408700"/>
            <a:ext cx="1800900" cy="3648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Step 3</a:t>
            </a:r>
            <a:endParaRPr sz="1600" b="1">
              <a:solidFill>
                <a:schemeClr val="dk2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932" name="Google Shape;1932;p38"/>
          <p:cNvCxnSpPr>
            <a:stCxn id="1929" idx="3"/>
            <a:endCxn id="1930" idx="1"/>
          </p:cNvCxnSpPr>
          <p:nvPr/>
        </p:nvCxnSpPr>
        <p:spPr>
          <a:xfrm>
            <a:off x="4048275" y="1591100"/>
            <a:ext cx="2655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3" name="Google Shape;1933;p38"/>
          <p:cNvCxnSpPr>
            <a:endCxn id="1931" idx="1"/>
          </p:cNvCxnSpPr>
          <p:nvPr/>
        </p:nvCxnSpPr>
        <p:spPr>
          <a:xfrm>
            <a:off x="6691975" y="1588400"/>
            <a:ext cx="265500" cy="27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4" name="Google Shape;1934;p38"/>
          <p:cNvSpPr/>
          <p:nvPr/>
        </p:nvSpPr>
        <p:spPr>
          <a:xfrm>
            <a:off x="208175" y="4150750"/>
            <a:ext cx="1347000" cy="683400"/>
          </a:xfrm>
          <a:prstGeom prst="roundRect">
            <a:avLst>
              <a:gd name="adj" fmla="val 16667"/>
            </a:avLst>
          </a:prstGeom>
          <a:solidFill>
            <a:schemeClr val="dk1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chemeClr val="dk2"/>
                </a:solidFill>
                <a:latin typeface="Manrope"/>
                <a:ea typeface="Manrope"/>
                <a:cs typeface="Manrope"/>
                <a:sym typeface="Manrope"/>
              </a:rPr>
              <a:t>Output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35" name="Google Shape;1935;p38"/>
          <p:cNvSpPr/>
          <p:nvPr/>
        </p:nvSpPr>
        <p:spPr>
          <a:xfrm>
            <a:off x="1796450" y="4146731"/>
            <a:ext cx="2276100" cy="683400"/>
          </a:xfrm>
          <a:prstGeom prst="roundRect">
            <a:avLst>
              <a:gd name="adj" fmla="val 16667"/>
            </a:avLst>
          </a:prstGeom>
          <a:solidFill>
            <a:srgbClr val="DDE4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anrope"/>
                <a:ea typeface="Manrope"/>
                <a:cs typeface="Manrope"/>
                <a:sym typeface="Manrope"/>
              </a:rPr>
              <a:t>Crystal Lattice Initial Condition</a:t>
            </a:r>
            <a:endParaRPr b="1"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36" name="Google Shape;1936;p38"/>
          <p:cNvSpPr/>
          <p:nvPr/>
        </p:nvSpPr>
        <p:spPr>
          <a:xfrm>
            <a:off x="4313825" y="4164588"/>
            <a:ext cx="2378100" cy="683400"/>
          </a:xfrm>
          <a:prstGeom prst="roundRect">
            <a:avLst>
              <a:gd name="adj" fmla="val 16667"/>
            </a:avLst>
          </a:prstGeom>
          <a:solidFill>
            <a:srgbClr val="DDE4F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b="1">
                <a:latin typeface="Manrope"/>
                <a:ea typeface="Manrope"/>
                <a:cs typeface="Manrope"/>
                <a:sym typeface="Manrope"/>
              </a:rPr>
              <a:t>Stress/Strain, Potential Energies</a:t>
            </a: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cxnSp>
        <p:nvCxnSpPr>
          <p:cNvPr id="1937" name="Google Shape;1937;p38"/>
          <p:cNvCxnSpPr>
            <a:stCxn id="1935" idx="3"/>
            <a:endCxn id="1924" idx="1"/>
          </p:cNvCxnSpPr>
          <p:nvPr/>
        </p:nvCxnSpPr>
        <p:spPr>
          <a:xfrm rot="10800000" flipH="1">
            <a:off x="4072550" y="2205431"/>
            <a:ext cx="241200" cy="2283000"/>
          </a:xfrm>
          <a:prstGeom prst="bentConnector3">
            <a:avLst>
              <a:gd name="adj1" fmla="val 50016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938" name="Google Shape;1938;p38"/>
          <p:cNvCxnSpPr>
            <a:stCxn id="1936" idx="3"/>
            <a:endCxn id="1927" idx="1"/>
          </p:cNvCxnSpPr>
          <p:nvPr/>
        </p:nvCxnSpPr>
        <p:spPr>
          <a:xfrm rot="10800000" flipH="1">
            <a:off x="6691925" y="2204988"/>
            <a:ext cx="265500" cy="2301300"/>
          </a:xfrm>
          <a:prstGeom prst="bentConnector3">
            <a:avLst>
              <a:gd name="adj1" fmla="val 50009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939" name="Google Shape;1939;p3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1940" name="Google Shape;1940;p38"/>
          <p:cNvSpPr txBox="1"/>
          <p:nvPr/>
        </p:nvSpPr>
        <p:spPr>
          <a:xfrm>
            <a:off x="-59650" y="0"/>
            <a:ext cx="4974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Manrope"/>
                <a:ea typeface="Manrope"/>
                <a:cs typeface="Manrope"/>
                <a:sym typeface="Manrope"/>
              </a:rPr>
              <a:t>[6]</a:t>
            </a:r>
            <a:endParaRPr>
              <a:solidFill>
                <a:schemeClr val="dk1"/>
              </a:solidFill>
              <a:latin typeface="Manrope"/>
              <a:ea typeface="Manrope"/>
              <a:cs typeface="Manrope"/>
              <a:sym typeface="Manrop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" name="Google Shape;1945;p39"/>
          <p:cNvSpPr txBox="1">
            <a:spLocks noGrp="1"/>
          </p:cNvSpPr>
          <p:nvPr>
            <p:ph type="title"/>
          </p:nvPr>
        </p:nvSpPr>
        <p:spPr>
          <a:xfrm>
            <a:off x="1530000" y="1677750"/>
            <a:ext cx="6084000" cy="178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  Simulation</a:t>
            </a:r>
            <a:endParaRPr/>
          </a:p>
        </p:txBody>
      </p:sp>
      <p:sp>
        <p:nvSpPr>
          <p:cNvPr id="1946" name="Google Shape;1946;p3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1" name="Google Shape;1951;p40"/>
          <p:cNvPicPr preferRelativeResize="0"/>
          <p:nvPr/>
        </p:nvPicPr>
        <p:blipFill rotWithShape="1">
          <a:blip r:embed="rId3">
            <a:alphaModFix/>
          </a:blip>
          <a:srcRect l="8029" r="9106" b="7054"/>
          <a:stretch/>
        </p:blipFill>
        <p:spPr>
          <a:xfrm>
            <a:off x="198925" y="2093950"/>
            <a:ext cx="2126151" cy="11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2" name="Google Shape;1952;p40"/>
          <p:cNvPicPr preferRelativeResize="0"/>
          <p:nvPr/>
        </p:nvPicPr>
        <p:blipFill rotWithShape="1">
          <a:blip r:embed="rId4">
            <a:alphaModFix/>
          </a:blip>
          <a:srcRect l="16836" t="19263" r="7663"/>
          <a:stretch/>
        </p:blipFill>
        <p:spPr>
          <a:xfrm>
            <a:off x="2476800" y="2093950"/>
            <a:ext cx="2186400" cy="117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3" name="Google Shape;1953;p40"/>
          <p:cNvPicPr preferRelativeResize="0"/>
          <p:nvPr/>
        </p:nvPicPr>
        <p:blipFill rotWithShape="1">
          <a:blip r:embed="rId5">
            <a:alphaModFix/>
          </a:blip>
          <a:srcRect l="7667" t="12425" r="4195" b="5283"/>
          <a:stretch/>
        </p:blipFill>
        <p:spPr>
          <a:xfrm>
            <a:off x="4814925" y="2077277"/>
            <a:ext cx="2186400" cy="1211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4" name="Google Shape;1954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53050" y="2060575"/>
            <a:ext cx="1854386" cy="12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955" name="Google Shape;1955;p40"/>
          <p:cNvSpPr txBox="1"/>
          <p:nvPr/>
        </p:nvSpPr>
        <p:spPr>
          <a:xfrm>
            <a:off x="378200" y="1598875"/>
            <a:ext cx="1767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bonding layer</a:t>
            </a:r>
            <a:endParaRPr sz="1300"/>
          </a:p>
        </p:txBody>
      </p:sp>
      <p:sp>
        <p:nvSpPr>
          <p:cNvPr id="1956" name="Google Shape;1956;p40"/>
          <p:cNvSpPr txBox="1"/>
          <p:nvPr/>
        </p:nvSpPr>
        <p:spPr>
          <a:xfrm>
            <a:off x="2823000" y="1598875"/>
            <a:ext cx="14088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+1 atom</a:t>
            </a:r>
            <a:endParaRPr sz="1300"/>
          </a:p>
        </p:txBody>
      </p:sp>
      <p:sp>
        <p:nvSpPr>
          <p:cNvPr id="1957" name="Google Shape;1957;p40"/>
          <p:cNvSpPr txBox="1"/>
          <p:nvPr/>
        </p:nvSpPr>
        <p:spPr>
          <a:xfrm>
            <a:off x="4845075" y="1598875"/>
            <a:ext cx="21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+1 layer of atoms</a:t>
            </a:r>
            <a:endParaRPr sz="1300"/>
          </a:p>
        </p:txBody>
      </p:sp>
      <p:sp>
        <p:nvSpPr>
          <p:cNvPr id="1958" name="Google Shape;1958;p40"/>
          <p:cNvSpPr txBox="1"/>
          <p:nvPr/>
        </p:nvSpPr>
        <p:spPr>
          <a:xfrm>
            <a:off x="7017175" y="1598875"/>
            <a:ext cx="21261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+ layers of atoms</a:t>
            </a:r>
            <a:endParaRPr sz="1300"/>
          </a:p>
        </p:txBody>
      </p:sp>
      <p:sp>
        <p:nvSpPr>
          <p:cNvPr id="1959" name="Google Shape;1959;p40"/>
          <p:cNvSpPr/>
          <p:nvPr/>
        </p:nvSpPr>
        <p:spPr>
          <a:xfrm>
            <a:off x="1997800" y="1771075"/>
            <a:ext cx="1014300" cy="1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60" name="Google Shape;1960;p40"/>
          <p:cNvSpPr/>
          <p:nvPr/>
        </p:nvSpPr>
        <p:spPr>
          <a:xfrm>
            <a:off x="3992700" y="1771075"/>
            <a:ext cx="1014300" cy="1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61" name="Google Shape;1961;p40"/>
          <p:cNvSpPr/>
          <p:nvPr/>
        </p:nvSpPr>
        <p:spPr>
          <a:xfrm>
            <a:off x="6786375" y="1771075"/>
            <a:ext cx="366600" cy="1020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62" name="Google Shape;1962;p40"/>
          <p:cNvSpPr/>
          <p:nvPr/>
        </p:nvSpPr>
        <p:spPr>
          <a:xfrm rot="10800000">
            <a:off x="1566300" y="3272225"/>
            <a:ext cx="4346400" cy="379200"/>
          </a:xfrm>
          <a:prstGeom prst="uturnArrow">
            <a:avLst>
              <a:gd name="adj1" fmla="val 23837"/>
              <a:gd name="adj2" fmla="val 25000"/>
              <a:gd name="adj3" fmla="val 25000"/>
              <a:gd name="adj4" fmla="val 43750"/>
              <a:gd name="adj5" fmla="val 75000"/>
            </a:avLst>
          </a:prstGeom>
          <a:solidFill>
            <a:schemeClr val="l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nrope"/>
              <a:ea typeface="Manrope"/>
              <a:cs typeface="Manrope"/>
              <a:sym typeface="Manrope"/>
            </a:endParaRPr>
          </a:p>
        </p:txBody>
      </p:sp>
      <p:sp>
        <p:nvSpPr>
          <p:cNvPr id="1963" name="Google Shape;1963;p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1964" name="Google Shape;1964;p40"/>
          <p:cNvSpPr txBox="1"/>
          <p:nvPr/>
        </p:nvSpPr>
        <p:spPr>
          <a:xfrm>
            <a:off x="2638800" y="3723525"/>
            <a:ext cx="2368200" cy="74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Archivo SemiBold"/>
                <a:ea typeface="Archivo SemiBold"/>
                <a:cs typeface="Archivo SemiBold"/>
                <a:sym typeface="Archivo SemiBold"/>
              </a:rPr>
              <a:t>new layer becomes bonding layer</a:t>
            </a:r>
            <a:endParaRPr sz="1300"/>
          </a:p>
        </p:txBody>
      </p:sp>
      <p:sp>
        <p:nvSpPr>
          <p:cNvPr id="1965" name="Google Shape;1965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2.1	kMC Simulation Steps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cientific Research Thesis Defense by Slidesgo">
  <a:themeElements>
    <a:clrScheme name="Simple Light">
      <a:dk1>
        <a:srgbClr val="17235B"/>
      </a:dk1>
      <a:lt1>
        <a:srgbClr val="DCE5F5"/>
      </a:lt1>
      <a:dk2>
        <a:srgbClr val="FFFFFF"/>
      </a:dk2>
      <a:lt2>
        <a:srgbClr val="7F87AC"/>
      </a:lt2>
      <a:accent1>
        <a:srgbClr val="FCFCFC"/>
      </a:accent1>
      <a:accent2>
        <a:srgbClr val="FFFFFF"/>
      </a:accent2>
      <a:accent3>
        <a:srgbClr val="FCFCFC"/>
      </a:accent3>
      <a:accent4>
        <a:srgbClr val="FFFFFF"/>
      </a:accent4>
      <a:accent5>
        <a:srgbClr val="FFFFFF"/>
      </a:accent5>
      <a:accent6>
        <a:srgbClr val="FFFFFF"/>
      </a:accent6>
      <a:hlink>
        <a:srgbClr val="17235B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1456</Words>
  <Application>Microsoft Macintosh PowerPoint</Application>
  <PresentationFormat>On-screen Show (16:9)</PresentationFormat>
  <Paragraphs>275</Paragraphs>
  <Slides>34</Slides>
  <Notes>34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Manrope Medium</vt:lpstr>
      <vt:lpstr>Montserrat</vt:lpstr>
      <vt:lpstr>Manrope</vt:lpstr>
      <vt:lpstr>Archivo SemiBold</vt:lpstr>
      <vt:lpstr>Roboto</vt:lpstr>
      <vt:lpstr>Arial</vt:lpstr>
      <vt:lpstr>Montserrat Light</vt:lpstr>
      <vt:lpstr>Archivo ExtraBold</vt:lpstr>
      <vt:lpstr>Nunito Light</vt:lpstr>
      <vt:lpstr>Archivo</vt:lpstr>
      <vt:lpstr>Lato</vt:lpstr>
      <vt:lpstr>Scientific Research Thesis Defense by Slidesgo</vt:lpstr>
      <vt:lpstr>Epitaxial Growth of Silicon</vt:lpstr>
      <vt:lpstr>1.  Introduction</vt:lpstr>
      <vt:lpstr>1.1 What is Epitaxial Growth?  </vt:lpstr>
      <vt:lpstr>1.2 Why Silicon?  </vt:lpstr>
      <vt:lpstr>1.3 What is Epitaxy Used for?    </vt:lpstr>
      <vt:lpstr>1.4 Silicon Epitaxial Growth Mechanics      </vt:lpstr>
      <vt:lpstr>1.5 Simulations Overview</vt:lpstr>
      <vt:lpstr>2.  Simulation</vt:lpstr>
      <vt:lpstr>2.1 kMC Simulation Steps</vt:lpstr>
      <vt:lpstr>2.1.1  kMC Simulation Steps</vt:lpstr>
      <vt:lpstr>2.1.2  Diamond Lattice Implementation </vt:lpstr>
      <vt:lpstr>2.1.2  Diamond Lattice Implementation </vt:lpstr>
      <vt:lpstr>2.1.2  Diamond Lattice Implementation </vt:lpstr>
      <vt:lpstr>2.1.2  Diamond Lattice Implementation </vt:lpstr>
      <vt:lpstr>2.1.2  Diamond Lattice Implementation </vt:lpstr>
      <vt:lpstr>2.1.2  Diamond Lattice Implementation </vt:lpstr>
      <vt:lpstr>2.1.3  Arrhenius Equation Implementation</vt:lpstr>
      <vt:lpstr>2.1.3  Arrhenius Equation cont’d</vt:lpstr>
      <vt:lpstr>2.2 Molecular Dynamics</vt:lpstr>
      <vt:lpstr>2.2 Molecular Dynamics</vt:lpstr>
      <vt:lpstr>3.  Results</vt:lpstr>
      <vt:lpstr>3.1 Growth Rate vs Growth Factors</vt:lpstr>
      <vt:lpstr>3.2 Defects in Epitaxial Silicon</vt:lpstr>
      <vt:lpstr>3.3 Effect of Defects on Energy</vt:lpstr>
      <vt:lpstr>3.4 Effect of Defects on Volume</vt:lpstr>
      <vt:lpstr>4.  Discussion</vt:lpstr>
      <vt:lpstr>4.1 Application: Annealing Process Optimization</vt:lpstr>
      <vt:lpstr>4.1 Application: Annealing Process Optimization</vt:lpstr>
      <vt:lpstr>4.2 Challenges During Implementation</vt:lpstr>
      <vt:lpstr>4.3 Simulation Limitations in kMC</vt:lpstr>
      <vt:lpstr>5.  Conclusion</vt:lpstr>
      <vt:lpstr>5. Conclusion</vt:lpstr>
      <vt:lpstr>References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Epitaxial Growth of Silicon</dc:title>
  <cp:lastModifiedBy>Lisa Gavronskiy</cp:lastModifiedBy>
  <cp:revision>3</cp:revision>
  <dcterms:modified xsi:type="dcterms:W3CDTF">2024-12-13T14:37:27Z</dcterms:modified>
</cp:coreProperties>
</file>